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6858000" cx="12192000"/>
  <p:notesSz cx="6858000" cy="9144000"/>
  <p:embeddedFontLst>
    <p:embeddedFont>
      <p:font typeface="Corbel"/>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4" roundtripDataSignature="AMtx7mjehn3y8AtFmxw4DIRrFyk+LX+D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B074F8-213B-42E9-B2B7-F6C460F8897B}">
  <a:tblStyle styleId="{9BB074F8-213B-42E9-B2B7-F6C460F8897B}" styleName="Table_0">
    <a:wholeTbl>
      <a:tcTxStyle b="off" i="off">
        <a:font>
          <a:latin typeface="Corbel"/>
          <a:ea typeface="Corbel"/>
          <a:cs typeface="Corbe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4E6"/>
          </a:solidFill>
        </a:fill>
      </a:tcStyle>
    </a:wholeTbl>
    <a:band1H>
      <a:tcTxStyle/>
      <a:tcStyle>
        <a:fill>
          <a:solidFill>
            <a:srgbClr val="FFE8CA"/>
          </a:solidFill>
        </a:fill>
      </a:tcStyle>
    </a:band1H>
    <a:band2H>
      <a:tcTxStyle/>
    </a:band2H>
    <a:band1V>
      <a:tcTxStyle/>
      <a:tcStyle>
        <a:fill>
          <a:solidFill>
            <a:srgbClr val="FFE8CA"/>
          </a:solidFill>
        </a:fill>
      </a:tcStyle>
    </a:band1V>
    <a:band2V>
      <a:tcTxStyle/>
    </a:band2V>
    <a:lastCol>
      <a:tcTxStyle b="on" i="off">
        <a:font>
          <a:latin typeface="Corbel"/>
          <a:ea typeface="Corbel"/>
          <a:cs typeface="Corbel"/>
        </a:font>
        <a:schemeClr val="lt1"/>
      </a:tcTxStyle>
      <a:tcStyle>
        <a:fill>
          <a:solidFill>
            <a:schemeClr val="accent1"/>
          </a:solidFill>
        </a:fill>
      </a:tcStyle>
    </a:lastCol>
    <a:firstCol>
      <a:tcTxStyle b="on" i="off">
        <a:font>
          <a:latin typeface="Corbel"/>
          <a:ea typeface="Corbel"/>
          <a:cs typeface="Corbel"/>
        </a:font>
        <a:schemeClr val="lt1"/>
      </a:tcTxStyle>
      <a:tcStyle>
        <a:fill>
          <a:solidFill>
            <a:schemeClr val="accent1"/>
          </a:solidFill>
        </a:fill>
      </a:tcStyle>
    </a:firstCol>
    <a:lastRow>
      <a:tcTxStyle b="on" i="off">
        <a:font>
          <a:latin typeface="Corbel"/>
          <a:ea typeface="Corbel"/>
          <a:cs typeface="Corbe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rbel"/>
          <a:ea typeface="Corbel"/>
          <a:cs typeface="Corbe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Corbel-bold.fntdata"/><Relationship Id="rId12" Type="http://schemas.openxmlformats.org/officeDocument/2006/relationships/slide" Target="slides/slide6.xml"/><Relationship Id="rId56" Type="http://schemas.openxmlformats.org/officeDocument/2006/relationships/font" Target="fonts/Corbel-regular.fntdata"/><Relationship Id="rId15" Type="http://schemas.openxmlformats.org/officeDocument/2006/relationships/slide" Target="slides/slide9.xml"/><Relationship Id="rId59" Type="http://schemas.openxmlformats.org/officeDocument/2006/relationships/font" Target="fonts/Corbel-boldItalic.fntdata"/><Relationship Id="rId14" Type="http://schemas.openxmlformats.org/officeDocument/2006/relationships/slide" Target="slides/slide8.xml"/><Relationship Id="rId58" Type="http://schemas.openxmlformats.org/officeDocument/2006/relationships/font" Target="fonts/Corbel-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51"/>
          <p:cNvSpPr/>
          <p:nvPr/>
        </p:nvSpPr>
        <p:spPr>
          <a:xfrm>
            <a:off x="-6843" y="2059012"/>
            <a:ext cx="12195668" cy="182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51"/>
          <p:cNvSpPr txBox="1"/>
          <p:nvPr>
            <p:ph type="ctrTitle"/>
          </p:nvPr>
        </p:nvSpPr>
        <p:spPr>
          <a:xfrm>
            <a:off x="365759" y="2166364"/>
            <a:ext cx="11471565" cy="1739347"/>
          </a:xfrm>
          <a:prstGeom prst="rect">
            <a:avLst/>
          </a:prstGeom>
          <a:noFill/>
          <a:ln>
            <a:noFill/>
          </a:ln>
        </p:spPr>
        <p:txBody>
          <a:bodyPr anchorCtr="0" anchor="ctr" bIns="45700" lIns="91425" spcFirstLastPara="1" rIns="91425" wrap="square" tIns="45700">
            <a:normAutofit/>
          </a:bodyPr>
          <a:lstStyle>
            <a:lvl1pPr lvl="0" algn="ctr">
              <a:lnSpc>
                <a:spcPct val="80000"/>
              </a:lnSpc>
              <a:spcBef>
                <a:spcPts val="0"/>
              </a:spcBef>
              <a:spcAft>
                <a:spcPts val="0"/>
              </a:spcAft>
              <a:buClr>
                <a:schemeClr val="dk2"/>
              </a:buClr>
              <a:buSzPts val="6000"/>
              <a:buFont typeface="Corbe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1"/>
          <p:cNvSpPr txBox="1"/>
          <p:nvPr>
            <p:ph idx="1" type="subTitle"/>
          </p:nvPr>
        </p:nvSpPr>
        <p:spPr>
          <a:xfrm>
            <a:off x="1524000" y="3996250"/>
            <a:ext cx="9144000" cy="130925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200"/>
              </a:spcBef>
              <a:spcAft>
                <a:spcPts val="0"/>
              </a:spcAft>
              <a:buSzPts val="2000"/>
              <a:buNone/>
              <a:defRPr sz="2000"/>
            </a:lvl1pPr>
            <a:lvl2pPr lvl="1" algn="ctr">
              <a:lnSpc>
                <a:spcPct val="90000"/>
              </a:lnSpc>
              <a:spcBef>
                <a:spcPts val="200"/>
              </a:spcBef>
              <a:spcAft>
                <a:spcPts val="0"/>
              </a:spcAft>
              <a:buSzPts val="2000"/>
              <a:buNone/>
              <a:defRPr sz="2000"/>
            </a:lvl2pPr>
            <a:lvl3pPr lvl="2" algn="ctr">
              <a:lnSpc>
                <a:spcPct val="90000"/>
              </a:lnSpc>
              <a:spcBef>
                <a:spcPts val="400"/>
              </a:spcBef>
              <a:spcAft>
                <a:spcPts val="0"/>
              </a:spcAft>
              <a:buSzPts val="2000"/>
              <a:buNone/>
              <a:defRPr sz="20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0" name="Google Shape;20;p51"/>
          <p:cNvSpPr txBox="1"/>
          <p:nvPr>
            <p:ph idx="10" type="dt"/>
          </p:nvPr>
        </p:nvSpPr>
        <p:spPr>
          <a:xfrm>
            <a:off x="1202266" y="6422854"/>
            <a:ext cx="3000894" cy="365125"/>
          </a:xfrm>
          <a:prstGeom prst="rect">
            <a:avLst/>
          </a:prstGeom>
          <a:noFill/>
          <a:ln>
            <a:noFill/>
          </a:ln>
        </p:spPr>
        <p:txBody>
          <a:bodyPr anchorCtr="0" anchor="ctr" bIns="45700" lIns="91425" spcFirstLastPara="1" rIns="457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1"/>
          <p:cNvSpPr txBox="1"/>
          <p:nvPr>
            <p:ph idx="11" type="ftr"/>
          </p:nvPr>
        </p:nvSpPr>
        <p:spPr>
          <a:xfrm>
            <a:off x="5596471" y="6422854"/>
            <a:ext cx="50444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1"/>
          <p:cNvSpPr txBox="1"/>
          <p:nvPr>
            <p:ph idx="12" type="sldNum"/>
          </p:nvPr>
        </p:nvSpPr>
        <p:spPr>
          <a:xfrm>
            <a:off x="10658927" y="6422854"/>
            <a:ext cx="946264" cy="365125"/>
          </a:xfrm>
          <a:prstGeom prst="rect">
            <a:avLst/>
          </a:prstGeom>
          <a:noFill/>
          <a:ln>
            <a:noFill/>
          </a:ln>
        </p:spPr>
        <p:txBody>
          <a:bodyPr anchorCtr="0" anchor="ctr" bIns="45700" lIns="45700"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62"/>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62"/>
          <p:cNvSpPr txBox="1"/>
          <p:nvPr>
            <p:ph idx="1" type="body"/>
          </p:nvPr>
        </p:nvSpPr>
        <p:spPr>
          <a:xfrm rot="5400000">
            <a:off x="3991839" y="-777240"/>
            <a:ext cx="4206240" cy="978408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8" name="Google Shape;78;p62"/>
          <p:cNvSpPr txBox="1"/>
          <p:nvPr>
            <p:ph idx="10" type="dt"/>
          </p:nvPr>
        </p:nvSpPr>
        <p:spPr>
          <a:xfrm>
            <a:off x="1202266" y="6422854"/>
            <a:ext cx="3000894" cy="365125"/>
          </a:xfrm>
          <a:prstGeom prst="rect">
            <a:avLst/>
          </a:prstGeom>
          <a:noFill/>
          <a:ln>
            <a:noFill/>
          </a:ln>
        </p:spPr>
        <p:txBody>
          <a:bodyPr anchorCtr="0" anchor="ctr" bIns="45700" lIns="91425" spcFirstLastPara="1" rIns="457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2"/>
          <p:cNvSpPr txBox="1"/>
          <p:nvPr>
            <p:ph idx="11" type="ftr"/>
          </p:nvPr>
        </p:nvSpPr>
        <p:spPr>
          <a:xfrm>
            <a:off x="5596471" y="6422854"/>
            <a:ext cx="50444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2"/>
          <p:cNvSpPr txBox="1"/>
          <p:nvPr>
            <p:ph idx="12" type="sldNum"/>
          </p:nvPr>
        </p:nvSpPr>
        <p:spPr>
          <a:xfrm>
            <a:off x="10658927" y="6422854"/>
            <a:ext cx="946264" cy="365125"/>
          </a:xfrm>
          <a:prstGeom prst="rect">
            <a:avLst/>
          </a:prstGeom>
          <a:noFill/>
          <a:ln>
            <a:noFill/>
          </a:ln>
        </p:spPr>
        <p:txBody>
          <a:bodyPr anchorCtr="0" anchor="ctr" bIns="45700" lIns="45700"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63"/>
          <p:cNvSpPr/>
          <p:nvPr/>
        </p:nvSpPr>
        <p:spPr>
          <a:xfrm>
            <a:off x="9019312" y="0"/>
            <a:ext cx="27432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3"/>
          <p:cNvSpPr txBox="1"/>
          <p:nvPr>
            <p:ph type="title"/>
          </p:nvPr>
        </p:nvSpPr>
        <p:spPr>
          <a:xfrm rot="5400000">
            <a:off x="7413033" y="2022229"/>
            <a:ext cx="5897562" cy="240238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63"/>
          <p:cNvSpPr txBox="1"/>
          <p:nvPr>
            <p:ph idx="1" type="body"/>
          </p:nvPr>
        </p:nvSpPr>
        <p:spPr>
          <a:xfrm rot="5400000">
            <a:off x="1876063" y="-763227"/>
            <a:ext cx="5897562" cy="797329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5" name="Google Shape;85;p63"/>
          <p:cNvSpPr txBox="1"/>
          <p:nvPr>
            <p:ph idx="10" type="dt"/>
          </p:nvPr>
        </p:nvSpPr>
        <p:spPr>
          <a:xfrm>
            <a:off x="838200" y="6422854"/>
            <a:ext cx="2743196" cy="365125"/>
          </a:xfrm>
          <a:prstGeom prst="rect">
            <a:avLst/>
          </a:prstGeom>
          <a:noFill/>
          <a:ln>
            <a:noFill/>
          </a:ln>
        </p:spPr>
        <p:txBody>
          <a:bodyPr anchorCtr="0" anchor="ctr" bIns="45700" lIns="91425" spcFirstLastPara="1" rIns="457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3"/>
          <p:cNvSpPr txBox="1"/>
          <p:nvPr>
            <p:ph idx="11" type="ftr"/>
          </p:nvPr>
        </p:nvSpPr>
        <p:spPr>
          <a:xfrm>
            <a:off x="3776135" y="6422854"/>
            <a:ext cx="427966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3"/>
          <p:cNvSpPr txBox="1"/>
          <p:nvPr>
            <p:ph idx="12" type="sldNum"/>
          </p:nvPr>
        </p:nvSpPr>
        <p:spPr>
          <a:xfrm>
            <a:off x="8073048" y="6422854"/>
            <a:ext cx="879759" cy="365125"/>
          </a:xfrm>
          <a:prstGeom prst="rect">
            <a:avLst/>
          </a:prstGeom>
          <a:noFill/>
          <a:ln>
            <a:noFill/>
          </a:ln>
        </p:spPr>
        <p:txBody>
          <a:bodyPr anchorCtr="0" anchor="ctr" bIns="45700" lIns="45700"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3" name="Shape 93"/>
        <p:cNvGrpSpPr/>
        <p:nvPr/>
      </p:nvGrpSpPr>
      <p:grpSpPr>
        <a:xfrm>
          <a:off x="0" y="0"/>
          <a:ext cx="0" cy="0"/>
          <a:chOff x="0" y="0"/>
          <a:chExt cx="0" cy="0"/>
        </a:xfrm>
      </p:grpSpPr>
      <p:sp>
        <p:nvSpPr>
          <p:cNvPr id="94" name="Google Shape;94;p54"/>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4"/>
          <p:cNvSpPr txBox="1"/>
          <p:nvPr>
            <p:ph idx="1" type="body"/>
          </p:nvPr>
        </p:nvSpPr>
        <p:spPr>
          <a:xfrm>
            <a:off x="615952" y="1354593"/>
            <a:ext cx="10966449" cy="1508105"/>
          </a:xfrm>
          <a:prstGeom prst="rect">
            <a:avLst/>
          </a:prstGeom>
          <a:noFill/>
          <a:ln>
            <a:noFill/>
          </a:ln>
        </p:spPr>
        <p:txBody>
          <a:bodyPr anchorCtr="0" anchor="t" bIns="0" lIns="0" spcFirstLastPara="1" rIns="0" wrap="square" tIns="0">
            <a:spAutoFit/>
          </a:bodyPr>
          <a:lstStyle>
            <a:lvl1pPr indent="-381000" lvl="0" marL="457200" algn="l">
              <a:spcBef>
                <a:spcPts val="600"/>
              </a:spcBef>
              <a:spcAft>
                <a:spcPts val="0"/>
              </a:spcAft>
              <a:buClr>
                <a:schemeClr val="lt1"/>
              </a:buClr>
              <a:buSzPts val="2400"/>
              <a:buFont typeface="Arial"/>
              <a:buChar char="•"/>
              <a:defRPr sz="2400">
                <a:solidFill>
                  <a:schemeClr val="lt1"/>
                </a:solidFill>
              </a:defRPr>
            </a:lvl1pPr>
            <a:lvl2pPr indent="-355600" lvl="1" marL="914400" algn="l">
              <a:spcBef>
                <a:spcPts val="600"/>
              </a:spcBef>
              <a:spcAft>
                <a:spcPts val="0"/>
              </a:spcAft>
              <a:buClr>
                <a:schemeClr val="lt1"/>
              </a:buClr>
              <a:buSzPts val="2000"/>
              <a:buFont typeface="Arial"/>
              <a:buChar char="–"/>
              <a:defRPr sz="2000">
                <a:solidFill>
                  <a:schemeClr val="lt1"/>
                </a:solidFill>
              </a:defRPr>
            </a:lvl2pPr>
            <a:lvl3pPr indent="-330200" lvl="2" marL="1371600" algn="l">
              <a:spcBef>
                <a:spcPts val="600"/>
              </a:spcBef>
              <a:spcAft>
                <a:spcPts val="0"/>
              </a:spcAft>
              <a:buClr>
                <a:schemeClr val="lt1"/>
              </a:buClr>
              <a:buSzPts val="1600"/>
              <a:buFont typeface="Arial"/>
              <a:buChar char="•"/>
              <a:defRPr sz="2000">
                <a:solidFill>
                  <a:schemeClr val="lt1"/>
                </a:solidFill>
              </a:defRPr>
            </a:lvl3pPr>
            <a:lvl4pPr indent="-330200" lvl="3" marL="1828800" algn="l">
              <a:spcBef>
                <a:spcPts val="400"/>
              </a:spcBef>
              <a:spcAft>
                <a:spcPts val="0"/>
              </a:spcAft>
              <a:buClr>
                <a:schemeClr val="lt1"/>
              </a:buClr>
              <a:buSzPts val="1600"/>
              <a:buChar char="–"/>
              <a:defRPr sz="2000">
                <a:solidFill>
                  <a:schemeClr val="lt1"/>
                </a:solidFill>
              </a:defRPr>
            </a:lvl4pPr>
            <a:lvl5pPr indent="-228600" lvl="4" marL="2286000" algn="l">
              <a:spcBef>
                <a:spcPts val="360"/>
              </a:spcBef>
              <a:spcAft>
                <a:spcPts val="0"/>
              </a:spcAft>
              <a:buSzPts val="1400"/>
              <a:buNone/>
              <a:defRPr/>
            </a:lvl5pPr>
            <a:lvl6pPr indent="-355600" lvl="5" marL="2743200" algn="l">
              <a:spcBef>
                <a:spcPts val="400"/>
              </a:spcBef>
              <a:spcAft>
                <a:spcPts val="0"/>
              </a:spcAft>
              <a:buClr>
                <a:schemeClr val="lt1"/>
              </a:buClr>
              <a:buSzPts val="2000"/>
              <a:buFont typeface="Arial"/>
              <a:buChar char="»"/>
              <a:defRPr>
                <a:solidFill>
                  <a:schemeClr val="lt1"/>
                </a:solidFill>
              </a:defRPr>
            </a:lvl6pPr>
            <a:lvl7pPr indent="-342900" lvl="6" marL="3200400" algn="l">
              <a:spcBef>
                <a:spcPts val="360"/>
              </a:spcBef>
              <a:spcAft>
                <a:spcPts val="0"/>
              </a:spcAft>
              <a:buClr>
                <a:srgbClr val="FAFD00"/>
              </a:buClr>
              <a:buSzPts val="1800"/>
              <a:buChar char="»"/>
              <a:defRPr/>
            </a:lvl7pPr>
            <a:lvl8pPr indent="-355600" lvl="7" marL="3657600" algn="l">
              <a:spcBef>
                <a:spcPts val="400"/>
              </a:spcBef>
              <a:spcAft>
                <a:spcPts val="0"/>
              </a:spcAft>
              <a:buClr>
                <a:schemeClr val="lt1"/>
              </a:buClr>
              <a:buSzPts val="2000"/>
              <a:buFont typeface="Arial"/>
              <a:buChar char="»"/>
              <a:defRPr>
                <a:solidFill>
                  <a:schemeClr val="lt1"/>
                </a:solidFill>
              </a:defRPr>
            </a:lvl8pPr>
            <a:lvl9pPr indent="-228600" lvl="8" marL="4114800" algn="l">
              <a:spcBef>
                <a:spcPts val="400"/>
              </a:spcBef>
              <a:spcAft>
                <a:spcPts val="0"/>
              </a:spcAft>
              <a:buClr>
                <a:srgbClr val="FAFD00"/>
              </a:buClr>
              <a:buSzPts val="2000"/>
              <a:buFont typeface="Arial"/>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96" name="Shape 96"/>
        <p:cNvGrpSpPr/>
        <p:nvPr/>
      </p:nvGrpSpPr>
      <p:grpSpPr>
        <a:xfrm>
          <a:off x="0" y="0"/>
          <a:ext cx="0" cy="0"/>
          <a:chOff x="0" y="0"/>
          <a:chExt cx="0" cy="0"/>
        </a:xfrm>
      </p:grpSpPr>
      <p:sp>
        <p:nvSpPr>
          <p:cNvPr id="97" name="Google Shape;97;p64"/>
          <p:cNvSpPr txBox="1"/>
          <p:nvPr>
            <p:ph type="ctrTitle"/>
          </p:nvPr>
        </p:nvSpPr>
        <p:spPr>
          <a:xfrm>
            <a:off x="615951" y="1501721"/>
            <a:ext cx="10979420" cy="1143000"/>
          </a:xfrm>
          <a:prstGeom prst="rect">
            <a:avLst/>
          </a:prstGeom>
          <a:noFill/>
          <a:ln>
            <a:noFill/>
          </a:ln>
        </p:spPr>
        <p:txBody>
          <a:bodyPr anchorCtr="0" anchor="b" bIns="0" lIns="0" spcFirstLastPara="1" rIns="0" wrap="square" tIns="0">
            <a:noAutofit/>
          </a:bodyPr>
          <a:lstStyle>
            <a:lvl1pPr lvl="0" algn="ctr">
              <a:spcBef>
                <a:spcPts val="0"/>
              </a:spcBef>
              <a:spcAft>
                <a:spcPts val="0"/>
              </a:spcAft>
              <a:buSzPts val="1400"/>
              <a:buNone/>
              <a:defRPr sz="44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64"/>
          <p:cNvSpPr txBox="1"/>
          <p:nvPr>
            <p:ph idx="1" type="subTitle"/>
          </p:nvPr>
        </p:nvSpPr>
        <p:spPr>
          <a:xfrm>
            <a:off x="615952" y="2970480"/>
            <a:ext cx="10962217" cy="553998"/>
          </a:xfrm>
          <a:prstGeom prst="rect">
            <a:avLst/>
          </a:prstGeom>
          <a:noFill/>
          <a:ln>
            <a:noFill/>
          </a:ln>
        </p:spPr>
        <p:txBody>
          <a:bodyPr anchorCtr="0" anchor="ctr" bIns="0" lIns="0" spcFirstLastPara="1" rIns="0" wrap="square" tIns="0">
            <a:spAutoFit/>
          </a:bodyPr>
          <a:lstStyle>
            <a:lvl1pPr lvl="0" algn="ctr">
              <a:spcBef>
                <a:spcPts val="0"/>
              </a:spcBef>
              <a:spcAft>
                <a:spcPts val="0"/>
              </a:spcAft>
              <a:buClr>
                <a:schemeClr val="dk1"/>
              </a:buClr>
              <a:buSzPts val="3600"/>
              <a:buFont typeface="Arial"/>
              <a:buNone/>
              <a:defRPr b="1" sz="3600">
                <a:solidFill>
                  <a:schemeClr val="dk1"/>
                </a:solidFill>
                <a:latin typeface="Arial"/>
                <a:ea typeface="Arial"/>
                <a:cs typeface="Arial"/>
                <a:sym typeface="Arial"/>
              </a:defRPr>
            </a:lvl1pPr>
            <a:lvl2pPr lvl="1" algn="l">
              <a:spcBef>
                <a:spcPts val="600"/>
              </a:spcBef>
              <a:spcAft>
                <a:spcPts val="0"/>
              </a:spcAft>
              <a:buClr>
                <a:schemeClr val="dk1"/>
              </a:buClr>
              <a:buSzPts val="1800"/>
              <a:buChar char="–"/>
              <a:defRPr/>
            </a:lvl2pPr>
            <a:lvl3pPr lvl="2" algn="l">
              <a:spcBef>
                <a:spcPts val="600"/>
              </a:spcBef>
              <a:spcAft>
                <a:spcPts val="0"/>
              </a:spcAft>
              <a:buClr>
                <a:schemeClr val="dk1"/>
              </a:buClr>
              <a:buSzPts val="1440"/>
              <a:buChar char="•"/>
              <a:defRPr/>
            </a:lvl3pPr>
            <a:lvl4pPr lvl="3" algn="l">
              <a:spcBef>
                <a:spcPts val="360"/>
              </a:spcBef>
              <a:spcAft>
                <a:spcPts val="0"/>
              </a:spcAft>
              <a:buClr>
                <a:schemeClr val="dk1"/>
              </a:buClr>
              <a:buSzPts val="1440"/>
              <a:buChar char="–"/>
              <a:defRPr/>
            </a:lvl4pPr>
            <a:lvl5pPr lvl="4" algn="l">
              <a:spcBef>
                <a:spcPts val="360"/>
              </a:spcBef>
              <a:spcAft>
                <a:spcPts val="0"/>
              </a:spcAft>
              <a:buSzPts val="1400"/>
              <a:buNone/>
              <a:defRPr/>
            </a:lvl5pPr>
            <a:lvl6pPr lvl="5" algn="l">
              <a:spcBef>
                <a:spcPts val="360"/>
              </a:spcBef>
              <a:spcAft>
                <a:spcPts val="0"/>
              </a:spcAft>
              <a:buClr>
                <a:srgbClr val="FAFD00"/>
              </a:buClr>
              <a:buSzPts val="1800"/>
              <a:buChar char="»"/>
              <a:defRPr/>
            </a:lvl6pPr>
            <a:lvl7pPr lvl="6" algn="l">
              <a:spcBef>
                <a:spcPts val="360"/>
              </a:spcBef>
              <a:spcAft>
                <a:spcPts val="0"/>
              </a:spcAft>
              <a:buClr>
                <a:srgbClr val="FAFD00"/>
              </a:buClr>
              <a:buSzPts val="1800"/>
              <a:buChar char="»"/>
              <a:defRPr/>
            </a:lvl7pPr>
            <a:lvl8pPr lvl="7" algn="l">
              <a:spcBef>
                <a:spcPts val="360"/>
              </a:spcBef>
              <a:spcAft>
                <a:spcPts val="0"/>
              </a:spcAft>
              <a:buClr>
                <a:srgbClr val="FAFD00"/>
              </a:buClr>
              <a:buSzPts val="1800"/>
              <a:buChar char="»"/>
              <a:defRPr/>
            </a:lvl8pPr>
            <a:lvl9pPr lvl="8" algn="l">
              <a:spcBef>
                <a:spcPts val="360"/>
              </a:spcBef>
              <a:spcAft>
                <a:spcPts val="0"/>
              </a:spcAft>
              <a:buClr>
                <a:srgbClr val="FAFD00"/>
              </a:buClr>
              <a:buSzPts val="1800"/>
              <a:buChar char="»"/>
              <a:defRPr/>
            </a:lvl9pPr>
          </a:lstStyle>
          <a:p/>
        </p:txBody>
      </p:sp>
      <p:sp>
        <p:nvSpPr>
          <p:cNvPr id="99" name="Google Shape;99;p64"/>
          <p:cNvSpPr txBox="1"/>
          <p:nvPr>
            <p:ph idx="2" type="body"/>
          </p:nvPr>
        </p:nvSpPr>
        <p:spPr>
          <a:xfrm>
            <a:off x="6737034" y="5440428"/>
            <a:ext cx="4851717" cy="276999"/>
          </a:xfrm>
          <a:prstGeom prst="rect">
            <a:avLst/>
          </a:prstGeom>
          <a:noFill/>
          <a:ln>
            <a:noFill/>
          </a:ln>
        </p:spPr>
        <p:txBody>
          <a:bodyPr anchorCtr="0" anchor="t" bIns="0" lIns="0" spcFirstLastPara="1" rIns="0" wrap="square" tIns="0">
            <a:spAutoFit/>
          </a:bodyPr>
          <a:lstStyle>
            <a:lvl1pPr indent="-228600" lvl="0" marL="457200" algn="l">
              <a:spcBef>
                <a:spcPts val="600"/>
              </a:spcBef>
              <a:spcAft>
                <a:spcPts val="0"/>
              </a:spcAft>
              <a:buClr>
                <a:schemeClr val="dk1"/>
              </a:buClr>
              <a:buSzPts val="1800"/>
              <a:buFont typeface="Arial"/>
              <a:buNone/>
              <a:defRPr sz="1800"/>
            </a:lvl1pPr>
            <a:lvl2pPr indent="-228600" lvl="1" marL="914400" algn="l">
              <a:spcBef>
                <a:spcPts val="600"/>
              </a:spcBef>
              <a:spcAft>
                <a:spcPts val="0"/>
              </a:spcAft>
              <a:buClr>
                <a:schemeClr val="dk1"/>
              </a:buClr>
              <a:buSzPts val="1800"/>
              <a:buFont typeface="Arial"/>
              <a:buNone/>
              <a:defRPr sz="1800"/>
            </a:lvl2pPr>
            <a:lvl3pPr indent="-228600" lvl="2" marL="1371600" algn="l">
              <a:spcBef>
                <a:spcPts val="600"/>
              </a:spcBef>
              <a:spcAft>
                <a:spcPts val="0"/>
              </a:spcAft>
              <a:buClr>
                <a:schemeClr val="dk1"/>
              </a:buClr>
              <a:buSzPts val="1440"/>
              <a:buFont typeface="Arial"/>
              <a:buNone/>
              <a:defRPr sz="1800"/>
            </a:lvl3pPr>
            <a:lvl4pPr indent="-228600" lvl="3" marL="1828800" algn="l">
              <a:spcBef>
                <a:spcPts val="360"/>
              </a:spcBef>
              <a:spcAft>
                <a:spcPts val="0"/>
              </a:spcAft>
              <a:buClr>
                <a:schemeClr val="dk1"/>
              </a:buClr>
              <a:buSzPts val="1440"/>
              <a:buNone/>
              <a:defRPr sz="1800"/>
            </a:lvl4pPr>
            <a:lvl5pPr indent="-228600" lvl="4" marL="2286000" algn="l">
              <a:spcBef>
                <a:spcPts val="360"/>
              </a:spcBef>
              <a:spcAft>
                <a:spcPts val="0"/>
              </a:spcAft>
              <a:buClr>
                <a:schemeClr val="dk1"/>
              </a:buClr>
              <a:buSzPts val="1440"/>
              <a:buNone/>
              <a:defRPr sz="1800"/>
            </a:lvl5pPr>
            <a:lvl6pPr indent="-342900" lvl="5" marL="2743200" algn="l">
              <a:spcBef>
                <a:spcPts val="360"/>
              </a:spcBef>
              <a:spcAft>
                <a:spcPts val="0"/>
              </a:spcAft>
              <a:buClr>
                <a:srgbClr val="FAFD00"/>
              </a:buClr>
              <a:buSzPts val="1800"/>
              <a:buChar char="»"/>
              <a:defRPr/>
            </a:lvl6pPr>
            <a:lvl7pPr indent="-342900" lvl="6" marL="3200400" algn="l">
              <a:spcBef>
                <a:spcPts val="360"/>
              </a:spcBef>
              <a:spcAft>
                <a:spcPts val="0"/>
              </a:spcAft>
              <a:buClr>
                <a:srgbClr val="FAFD00"/>
              </a:buClr>
              <a:buSzPts val="1800"/>
              <a:buChar char="»"/>
              <a:defRPr/>
            </a:lvl7pPr>
            <a:lvl8pPr indent="-342900" lvl="7" marL="3657600" algn="l">
              <a:spcBef>
                <a:spcPts val="360"/>
              </a:spcBef>
              <a:spcAft>
                <a:spcPts val="0"/>
              </a:spcAft>
              <a:buClr>
                <a:srgbClr val="FAFD00"/>
              </a:buClr>
              <a:buSzPts val="1800"/>
              <a:buChar char="»"/>
              <a:defRPr/>
            </a:lvl8pPr>
            <a:lvl9pPr indent="-342900" lvl="8" marL="4114800" algn="l">
              <a:spcBef>
                <a:spcPts val="360"/>
              </a:spcBef>
              <a:spcAft>
                <a:spcPts val="0"/>
              </a:spcAft>
              <a:buClr>
                <a:srgbClr val="FAFD00"/>
              </a:buClr>
              <a:buSzPts val="1800"/>
              <a:buChar char="»"/>
              <a:defRPr/>
            </a:lvl9pPr>
          </a:lstStyle>
          <a:p/>
        </p:txBody>
      </p:sp>
      <p:sp>
        <p:nvSpPr>
          <p:cNvPr id="100" name="Google Shape;100;p64"/>
          <p:cNvSpPr txBox="1"/>
          <p:nvPr>
            <p:ph idx="3" type="body"/>
          </p:nvPr>
        </p:nvSpPr>
        <p:spPr>
          <a:xfrm>
            <a:off x="6737034" y="5721643"/>
            <a:ext cx="4851717" cy="246221"/>
          </a:xfrm>
          <a:prstGeom prst="rect">
            <a:avLst/>
          </a:prstGeom>
          <a:noFill/>
          <a:ln>
            <a:noFill/>
          </a:ln>
        </p:spPr>
        <p:txBody>
          <a:bodyPr anchorCtr="0" anchor="t" bIns="0" lIns="0" spcFirstLastPara="1" rIns="0" wrap="square" tIns="0">
            <a:spAutoFit/>
          </a:bodyPr>
          <a:lstStyle>
            <a:lvl1pPr indent="-228600" lvl="0" marL="457200" algn="l">
              <a:spcBef>
                <a:spcPts val="600"/>
              </a:spcBef>
              <a:spcAft>
                <a:spcPts val="0"/>
              </a:spcAft>
              <a:buClr>
                <a:schemeClr val="dk1"/>
              </a:buClr>
              <a:buSzPts val="1600"/>
              <a:buFont typeface="Arial"/>
              <a:buNone/>
              <a:defRPr sz="1600"/>
            </a:lvl1pPr>
            <a:lvl2pPr indent="-228600" lvl="1" marL="914400" algn="l">
              <a:spcBef>
                <a:spcPts val="600"/>
              </a:spcBef>
              <a:spcAft>
                <a:spcPts val="0"/>
              </a:spcAft>
              <a:buClr>
                <a:schemeClr val="dk1"/>
              </a:buClr>
              <a:buSzPts val="1800"/>
              <a:buFont typeface="Arial"/>
              <a:buNone/>
              <a:defRPr sz="1800"/>
            </a:lvl2pPr>
            <a:lvl3pPr indent="-228600" lvl="2" marL="1371600" algn="l">
              <a:spcBef>
                <a:spcPts val="600"/>
              </a:spcBef>
              <a:spcAft>
                <a:spcPts val="0"/>
              </a:spcAft>
              <a:buClr>
                <a:schemeClr val="dk1"/>
              </a:buClr>
              <a:buSzPts val="1440"/>
              <a:buFont typeface="Arial"/>
              <a:buNone/>
              <a:defRPr sz="1800"/>
            </a:lvl3pPr>
            <a:lvl4pPr indent="-228600" lvl="3" marL="1828800" algn="l">
              <a:spcBef>
                <a:spcPts val="360"/>
              </a:spcBef>
              <a:spcAft>
                <a:spcPts val="0"/>
              </a:spcAft>
              <a:buClr>
                <a:schemeClr val="dk1"/>
              </a:buClr>
              <a:buSzPts val="1440"/>
              <a:buNone/>
              <a:defRPr sz="1800"/>
            </a:lvl4pPr>
            <a:lvl5pPr indent="-228600" lvl="4" marL="2286000" algn="l">
              <a:spcBef>
                <a:spcPts val="360"/>
              </a:spcBef>
              <a:spcAft>
                <a:spcPts val="0"/>
              </a:spcAft>
              <a:buClr>
                <a:schemeClr val="dk1"/>
              </a:buClr>
              <a:buSzPts val="1440"/>
              <a:buNone/>
              <a:defRPr sz="1800"/>
            </a:lvl5pPr>
            <a:lvl6pPr indent="-342900" lvl="5" marL="2743200" algn="l">
              <a:spcBef>
                <a:spcPts val="360"/>
              </a:spcBef>
              <a:spcAft>
                <a:spcPts val="0"/>
              </a:spcAft>
              <a:buClr>
                <a:srgbClr val="FAFD00"/>
              </a:buClr>
              <a:buSzPts val="1800"/>
              <a:buChar char="»"/>
              <a:defRPr/>
            </a:lvl6pPr>
            <a:lvl7pPr indent="-342900" lvl="6" marL="3200400" algn="l">
              <a:spcBef>
                <a:spcPts val="360"/>
              </a:spcBef>
              <a:spcAft>
                <a:spcPts val="0"/>
              </a:spcAft>
              <a:buClr>
                <a:srgbClr val="FAFD00"/>
              </a:buClr>
              <a:buSzPts val="1800"/>
              <a:buChar char="»"/>
              <a:defRPr/>
            </a:lvl7pPr>
            <a:lvl8pPr indent="-342900" lvl="7" marL="3657600" algn="l">
              <a:spcBef>
                <a:spcPts val="360"/>
              </a:spcBef>
              <a:spcAft>
                <a:spcPts val="0"/>
              </a:spcAft>
              <a:buClr>
                <a:srgbClr val="FAFD00"/>
              </a:buClr>
              <a:buSzPts val="1800"/>
              <a:buChar char="»"/>
              <a:defRPr/>
            </a:lvl8pPr>
            <a:lvl9pPr indent="-342900" lvl="8" marL="4114800" algn="l">
              <a:spcBef>
                <a:spcPts val="360"/>
              </a:spcBef>
              <a:spcAft>
                <a:spcPts val="0"/>
              </a:spcAft>
              <a:buClr>
                <a:srgbClr val="FAFD00"/>
              </a:buClr>
              <a:buSzPts val="1800"/>
              <a:buChar char="»"/>
              <a:defRPr/>
            </a:lvl9pPr>
          </a:lstStyle>
          <a:p/>
        </p:txBody>
      </p:sp>
      <p:sp>
        <p:nvSpPr>
          <p:cNvPr id="101" name="Google Shape;101;p64"/>
          <p:cNvSpPr txBox="1"/>
          <p:nvPr>
            <p:ph idx="4" type="body"/>
          </p:nvPr>
        </p:nvSpPr>
        <p:spPr>
          <a:xfrm>
            <a:off x="615952" y="3914206"/>
            <a:ext cx="10962217" cy="369332"/>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Clr>
                <a:schemeClr val="dk1"/>
              </a:buClr>
              <a:buSzPts val="2400"/>
              <a:buFont typeface="Arial"/>
              <a:buNone/>
              <a:defRPr sz="2400"/>
            </a:lvl1pPr>
            <a:lvl2pPr indent="-228600" lvl="1" marL="914400" algn="l">
              <a:spcBef>
                <a:spcPts val="600"/>
              </a:spcBef>
              <a:spcAft>
                <a:spcPts val="0"/>
              </a:spcAft>
              <a:buClr>
                <a:schemeClr val="dk1"/>
              </a:buClr>
              <a:buSzPts val="1800"/>
              <a:buFont typeface="Arial"/>
              <a:buNone/>
              <a:defRPr sz="1800"/>
            </a:lvl2pPr>
            <a:lvl3pPr indent="-228600" lvl="2" marL="1371600" algn="l">
              <a:spcBef>
                <a:spcPts val="600"/>
              </a:spcBef>
              <a:spcAft>
                <a:spcPts val="0"/>
              </a:spcAft>
              <a:buClr>
                <a:schemeClr val="dk1"/>
              </a:buClr>
              <a:buSzPts val="1440"/>
              <a:buFont typeface="Arial"/>
              <a:buNone/>
              <a:defRPr sz="1800"/>
            </a:lvl3pPr>
            <a:lvl4pPr indent="-228600" lvl="3" marL="1828800" algn="l">
              <a:spcBef>
                <a:spcPts val="360"/>
              </a:spcBef>
              <a:spcAft>
                <a:spcPts val="0"/>
              </a:spcAft>
              <a:buClr>
                <a:schemeClr val="dk1"/>
              </a:buClr>
              <a:buSzPts val="1440"/>
              <a:buNone/>
              <a:defRPr sz="1800"/>
            </a:lvl4pPr>
            <a:lvl5pPr indent="-228600" lvl="4" marL="2286000" algn="l">
              <a:spcBef>
                <a:spcPts val="360"/>
              </a:spcBef>
              <a:spcAft>
                <a:spcPts val="0"/>
              </a:spcAft>
              <a:buClr>
                <a:schemeClr val="dk1"/>
              </a:buClr>
              <a:buSzPts val="1440"/>
              <a:buNone/>
              <a:defRPr sz="1800"/>
            </a:lvl5pPr>
            <a:lvl6pPr indent="-342900" lvl="5" marL="2743200" algn="l">
              <a:spcBef>
                <a:spcPts val="360"/>
              </a:spcBef>
              <a:spcAft>
                <a:spcPts val="0"/>
              </a:spcAft>
              <a:buClr>
                <a:srgbClr val="FAFD00"/>
              </a:buClr>
              <a:buSzPts val="1800"/>
              <a:buChar char="»"/>
              <a:defRPr/>
            </a:lvl6pPr>
            <a:lvl7pPr indent="-342900" lvl="6" marL="3200400" algn="l">
              <a:spcBef>
                <a:spcPts val="360"/>
              </a:spcBef>
              <a:spcAft>
                <a:spcPts val="0"/>
              </a:spcAft>
              <a:buClr>
                <a:srgbClr val="FAFD00"/>
              </a:buClr>
              <a:buSzPts val="1800"/>
              <a:buChar char="»"/>
              <a:defRPr/>
            </a:lvl7pPr>
            <a:lvl8pPr indent="-342900" lvl="7" marL="3657600" algn="l">
              <a:spcBef>
                <a:spcPts val="360"/>
              </a:spcBef>
              <a:spcAft>
                <a:spcPts val="0"/>
              </a:spcAft>
              <a:buClr>
                <a:srgbClr val="FAFD00"/>
              </a:buClr>
              <a:buSzPts val="1800"/>
              <a:buChar char="»"/>
              <a:defRPr/>
            </a:lvl8pPr>
            <a:lvl9pPr indent="-342900" lvl="8" marL="4114800" algn="l">
              <a:spcBef>
                <a:spcPts val="360"/>
              </a:spcBef>
              <a:spcAft>
                <a:spcPts val="0"/>
              </a:spcAft>
              <a:buClr>
                <a:srgbClr val="FAFD00"/>
              </a:buClr>
              <a:buSzPts val="1800"/>
              <a:buChar char="»"/>
              <a:defRPr/>
            </a:lvl9pPr>
          </a:lstStyle>
          <a:p/>
        </p:txBody>
      </p:sp>
      <p:pic>
        <p:nvPicPr>
          <p:cNvPr id="102" name="Google Shape;102;p64"/>
          <p:cNvPicPr preferRelativeResize="0"/>
          <p:nvPr/>
        </p:nvPicPr>
        <p:blipFill rotWithShape="1">
          <a:blip r:embed="rId2">
            <a:alphaModFix/>
          </a:blip>
          <a:srcRect b="0" l="0" r="0" t="0"/>
          <a:stretch/>
        </p:blipFill>
        <p:spPr>
          <a:xfrm>
            <a:off x="7817004" y="219457"/>
            <a:ext cx="3771747" cy="68232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65"/>
          <p:cNvSpPr txBox="1"/>
          <p:nvPr>
            <p:ph type="title"/>
          </p:nvPr>
        </p:nvSpPr>
        <p:spPr>
          <a:xfrm>
            <a:off x="615951" y="458991"/>
            <a:ext cx="9749367" cy="53181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002F6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05" name="Shape 105"/>
        <p:cNvGrpSpPr/>
        <p:nvPr/>
      </p:nvGrpSpPr>
      <p:grpSpPr>
        <a:xfrm>
          <a:off x="0" y="0"/>
          <a:ext cx="0" cy="0"/>
          <a:chOff x="0" y="0"/>
          <a:chExt cx="0" cy="0"/>
        </a:xfrm>
      </p:grpSpPr>
      <p:sp>
        <p:nvSpPr>
          <p:cNvPr id="106" name="Google Shape;106;p66"/>
          <p:cNvSpPr txBox="1"/>
          <p:nvPr>
            <p:ph type="title"/>
          </p:nvPr>
        </p:nvSpPr>
        <p:spPr>
          <a:xfrm>
            <a:off x="622571" y="2651468"/>
            <a:ext cx="10978880" cy="677108"/>
          </a:xfrm>
          <a:prstGeom prst="rect">
            <a:avLst/>
          </a:prstGeom>
          <a:noFill/>
          <a:ln>
            <a:noFill/>
          </a:ln>
        </p:spPr>
        <p:txBody>
          <a:bodyPr anchorCtr="0" anchor="ctr" bIns="0" lIns="0" spcFirstLastPara="1" rIns="0" wrap="square" tIns="0">
            <a:spAutoFit/>
          </a:bodyPr>
          <a:lstStyle>
            <a:lvl1pPr lvl="0" algn="ctr">
              <a:spcBef>
                <a:spcPts val="0"/>
              </a:spcBef>
              <a:spcAft>
                <a:spcPts val="0"/>
              </a:spcAft>
              <a:buSzPts val="1400"/>
              <a:buNone/>
              <a:defRPr sz="4400">
                <a:solidFill>
                  <a:srgbClr val="002F6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7" name="Shape 10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 showMasterSp="0">
  <p:cSld name="Star">
    <p:spTree>
      <p:nvGrpSpPr>
        <p:cNvPr id="108" name="Shape 108"/>
        <p:cNvGrpSpPr/>
        <p:nvPr/>
      </p:nvGrpSpPr>
      <p:grpSpPr>
        <a:xfrm>
          <a:off x="0" y="0"/>
          <a:ext cx="0" cy="0"/>
          <a:chOff x="0" y="0"/>
          <a:chExt cx="0" cy="0"/>
        </a:xfrm>
      </p:grpSpPr>
      <p:pic>
        <p:nvPicPr>
          <p:cNvPr id="109" name="Google Shape;109;p68"/>
          <p:cNvPicPr preferRelativeResize="0"/>
          <p:nvPr/>
        </p:nvPicPr>
        <p:blipFill rotWithShape="1">
          <a:blip r:embed="rId2">
            <a:alphaModFix/>
          </a:blip>
          <a:srcRect b="0" l="0" r="0" t="0"/>
          <a:stretch/>
        </p:blipFill>
        <p:spPr>
          <a:xfrm>
            <a:off x="1832737" y="1917877"/>
            <a:ext cx="8526527" cy="302224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110" name="Shape 110"/>
        <p:cNvGrpSpPr/>
        <p:nvPr/>
      </p:nvGrpSpPr>
      <p:grpSpPr>
        <a:xfrm>
          <a:off x="0" y="0"/>
          <a:ext cx="0" cy="0"/>
          <a:chOff x="0" y="0"/>
          <a:chExt cx="0" cy="0"/>
        </a:xfrm>
      </p:grpSpPr>
      <p:sp>
        <p:nvSpPr>
          <p:cNvPr id="111" name="Google Shape;111;p69"/>
          <p:cNvSpPr txBox="1"/>
          <p:nvPr>
            <p:ph type="ctrTitle"/>
          </p:nvPr>
        </p:nvSpPr>
        <p:spPr>
          <a:xfrm>
            <a:off x="615951" y="1501721"/>
            <a:ext cx="10979420" cy="1143000"/>
          </a:xfrm>
          <a:prstGeom prst="rect">
            <a:avLst/>
          </a:prstGeom>
          <a:noFill/>
          <a:ln>
            <a:noFill/>
          </a:ln>
        </p:spPr>
        <p:txBody>
          <a:bodyPr anchorCtr="0" anchor="b" bIns="0" lIns="0" spcFirstLastPara="1" rIns="0" wrap="square" tIns="0">
            <a:noAutofit/>
          </a:bodyPr>
          <a:lstStyle>
            <a:lvl1pPr lvl="0" algn="ctr">
              <a:spcBef>
                <a:spcPts val="0"/>
              </a:spcBef>
              <a:spcAft>
                <a:spcPts val="0"/>
              </a:spcAft>
              <a:buSzPts val="1400"/>
              <a:buNone/>
              <a:defRPr sz="44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69"/>
          <p:cNvSpPr txBox="1"/>
          <p:nvPr>
            <p:ph idx="1" type="subTitle"/>
          </p:nvPr>
        </p:nvSpPr>
        <p:spPr>
          <a:xfrm>
            <a:off x="615952" y="2970480"/>
            <a:ext cx="10962217" cy="553998"/>
          </a:xfrm>
          <a:prstGeom prst="rect">
            <a:avLst/>
          </a:prstGeom>
          <a:noFill/>
          <a:ln>
            <a:noFill/>
          </a:ln>
        </p:spPr>
        <p:txBody>
          <a:bodyPr anchorCtr="0" anchor="ctr" bIns="0" lIns="0" spcFirstLastPara="1" rIns="0" wrap="square" tIns="0">
            <a:spAutoFit/>
          </a:bodyPr>
          <a:lstStyle>
            <a:lvl1pPr lvl="0" algn="ctr">
              <a:spcBef>
                <a:spcPts val="0"/>
              </a:spcBef>
              <a:spcAft>
                <a:spcPts val="0"/>
              </a:spcAft>
              <a:buClr>
                <a:schemeClr val="dk1"/>
              </a:buClr>
              <a:buSzPts val="3600"/>
              <a:buFont typeface="Arial"/>
              <a:buNone/>
              <a:defRPr b="1" sz="3600">
                <a:solidFill>
                  <a:schemeClr val="dk1"/>
                </a:solidFill>
                <a:latin typeface="Arial"/>
                <a:ea typeface="Arial"/>
                <a:cs typeface="Arial"/>
                <a:sym typeface="Arial"/>
              </a:defRPr>
            </a:lvl1pPr>
            <a:lvl2pPr lvl="1" algn="l">
              <a:spcBef>
                <a:spcPts val="600"/>
              </a:spcBef>
              <a:spcAft>
                <a:spcPts val="0"/>
              </a:spcAft>
              <a:buClr>
                <a:schemeClr val="dk1"/>
              </a:buClr>
              <a:buSzPts val="1800"/>
              <a:buChar char="–"/>
              <a:defRPr/>
            </a:lvl2pPr>
            <a:lvl3pPr lvl="2" algn="l">
              <a:spcBef>
                <a:spcPts val="600"/>
              </a:spcBef>
              <a:spcAft>
                <a:spcPts val="0"/>
              </a:spcAft>
              <a:buClr>
                <a:schemeClr val="dk1"/>
              </a:buClr>
              <a:buSzPts val="1440"/>
              <a:buChar char="•"/>
              <a:defRPr/>
            </a:lvl3pPr>
            <a:lvl4pPr lvl="3" algn="l">
              <a:spcBef>
                <a:spcPts val="360"/>
              </a:spcBef>
              <a:spcAft>
                <a:spcPts val="0"/>
              </a:spcAft>
              <a:buClr>
                <a:schemeClr val="dk1"/>
              </a:buClr>
              <a:buSzPts val="1440"/>
              <a:buChar char="–"/>
              <a:defRPr/>
            </a:lvl4pPr>
            <a:lvl5pPr lvl="4" algn="l">
              <a:spcBef>
                <a:spcPts val="360"/>
              </a:spcBef>
              <a:spcAft>
                <a:spcPts val="0"/>
              </a:spcAft>
              <a:buSzPts val="1400"/>
              <a:buNone/>
              <a:defRPr/>
            </a:lvl5pPr>
            <a:lvl6pPr lvl="5" algn="l">
              <a:spcBef>
                <a:spcPts val="360"/>
              </a:spcBef>
              <a:spcAft>
                <a:spcPts val="0"/>
              </a:spcAft>
              <a:buClr>
                <a:srgbClr val="FAFD00"/>
              </a:buClr>
              <a:buSzPts val="1800"/>
              <a:buChar char="»"/>
              <a:defRPr/>
            </a:lvl6pPr>
            <a:lvl7pPr lvl="6" algn="l">
              <a:spcBef>
                <a:spcPts val="360"/>
              </a:spcBef>
              <a:spcAft>
                <a:spcPts val="0"/>
              </a:spcAft>
              <a:buClr>
                <a:srgbClr val="FAFD00"/>
              </a:buClr>
              <a:buSzPts val="1800"/>
              <a:buChar char="»"/>
              <a:defRPr/>
            </a:lvl7pPr>
            <a:lvl8pPr lvl="7" algn="l">
              <a:spcBef>
                <a:spcPts val="360"/>
              </a:spcBef>
              <a:spcAft>
                <a:spcPts val="0"/>
              </a:spcAft>
              <a:buClr>
                <a:srgbClr val="FAFD00"/>
              </a:buClr>
              <a:buSzPts val="1800"/>
              <a:buChar char="»"/>
              <a:defRPr/>
            </a:lvl8pPr>
            <a:lvl9pPr lvl="8" algn="l">
              <a:spcBef>
                <a:spcPts val="360"/>
              </a:spcBef>
              <a:spcAft>
                <a:spcPts val="0"/>
              </a:spcAft>
              <a:buClr>
                <a:srgbClr val="FAFD00"/>
              </a:buClr>
              <a:buSzPts val="1800"/>
              <a:buChar char="»"/>
              <a:defRPr/>
            </a:lvl9pPr>
          </a:lstStyle>
          <a:p/>
        </p:txBody>
      </p:sp>
      <p:sp>
        <p:nvSpPr>
          <p:cNvPr id="113" name="Google Shape;113;p69"/>
          <p:cNvSpPr txBox="1"/>
          <p:nvPr>
            <p:ph idx="2" type="body"/>
          </p:nvPr>
        </p:nvSpPr>
        <p:spPr>
          <a:xfrm>
            <a:off x="6737034" y="5440428"/>
            <a:ext cx="4851717" cy="276999"/>
          </a:xfrm>
          <a:prstGeom prst="rect">
            <a:avLst/>
          </a:prstGeom>
          <a:noFill/>
          <a:ln>
            <a:noFill/>
          </a:ln>
        </p:spPr>
        <p:txBody>
          <a:bodyPr anchorCtr="0" anchor="t" bIns="0" lIns="0" spcFirstLastPara="1" rIns="0" wrap="square" tIns="0">
            <a:spAutoFit/>
          </a:bodyPr>
          <a:lstStyle>
            <a:lvl1pPr indent="-228600" lvl="0" marL="457200" algn="l">
              <a:spcBef>
                <a:spcPts val="600"/>
              </a:spcBef>
              <a:spcAft>
                <a:spcPts val="0"/>
              </a:spcAft>
              <a:buClr>
                <a:schemeClr val="dk1"/>
              </a:buClr>
              <a:buSzPts val="1800"/>
              <a:buFont typeface="Arial"/>
              <a:buNone/>
              <a:defRPr sz="1800"/>
            </a:lvl1pPr>
            <a:lvl2pPr indent="-228600" lvl="1" marL="914400" algn="l">
              <a:spcBef>
                <a:spcPts val="600"/>
              </a:spcBef>
              <a:spcAft>
                <a:spcPts val="0"/>
              </a:spcAft>
              <a:buClr>
                <a:schemeClr val="dk1"/>
              </a:buClr>
              <a:buSzPts val="1800"/>
              <a:buFont typeface="Arial"/>
              <a:buNone/>
              <a:defRPr sz="1800"/>
            </a:lvl2pPr>
            <a:lvl3pPr indent="-228600" lvl="2" marL="1371600" algn="l">
              <a:spcBef>
                <a:spcPts val="600"/>
              </a:spcBef>
              <a:spcAft>
                <a:spcPts val="0"/>
              </a:spcAft>
              <a:buClr>
                <a:schemeClr val="dk1"/>
              </a:buClr>
              <a:buSzPts val="1440"/>
              <a:buFont typeface="Arial"/>
              <a:buNone/>
              <a:defRPr sz="1800"/>
            </a:lvl3pPr>
            <a:lvl4pPr indent="-228600" lvl="3" marL="1828800" algn="l">
              <a:spcBef>
                <a:spcPts val="360"/>
              </a:spcBef>
              <a:spcAft>
                <a:spcPts val="0"/>
              </a:spcAft>
              <a:buClr>
                <a:schemeClr val="dk1"/>
              </a:buClr>
              <a:buSzPts val="1440"/>
              <a:buNone/>
              <a:defRPr sz="1800"/>
            </a:lvl4pPr>
            <a:lvl5pPr indent="-228600" lvl="4" marL="2286000" algn="l">
              <a:spcBef>
                <a:spcPts val="360"/>
              </a:spcBef>
              <a:spcAft>
                <a:spcPts val="0"/>
              </a:spcAft>
              <a:buClr>
                <a:schemeClr val="dk1"/>
              </a:buClr>
              <a:buSzPts val="1440"/>
              <a:buNone/>
              <a:defRPr sz="1800"/>
            </a:lvl5pPr>
            <a:lvl6pPr indent="-342900" lvl="5" marL="2743200" algn="l">
              <a:spcBef>
                <a:spcPts val="360"/>
              </a:spcBef>
              <a:spcAft>
                <a:spcPts val="0"/>
              </a:spcAft>
              <a:buClr>
                <a:srgbClr val="FAFD00"/>
              </a:buClr>
              <a:buSzPts val="1800"/>
              <a:buChar char="»"/>
              <a:defRPr/>
            </a:lvl6pPr>
            <a:lvl7pPr indent="-342900" lvl="6" marL="3200400" algn="l">
              <a:spcBef>
                <a:spcPts val="360"/>
              </a:spcBef>
              <a:spcAft>
                <a:spcPts val="0"/>
              </a:spcAft>
              <a:buClr>
                <a:srgbClr val="FAFD00"/>
              </a:buClr>
              <a:buSzPts val="1800"/>
              <a:buChar char="»"/>
              <a:defRPr/>
            </a:lvl7pPr>
            <a:lvl8pPr indent="-342900" lvl="7" marL="3657600" algn="l">
              <a:spcBef>
                <a:spcPts val="360"/>
              </a:spcBef>
              <a:spcAft>
                <a:spcPts val="0"/>
              </a:spcAft>
              <a:buClr>
                <a:srgbClr val="FAFD00"/>
              </a:buClr>
              <a:buSzPts val="1800"/>
              <a:buChar char="»"/>
              <a:defRPr/>
            </a:lvl8pPr>
            <a:lvl9pPr indent="-342900" lvl="8" marL="4114800" algn="l">
              <a:spcBef>
                <a:spcPts val="360"/>
              </a:spcBef>
              <a:spcAft>
                <a:spcPts val="0"/>
              </a:spcAft>
              <a:buClr>
                <a:srgbClr val="FAFD00"/>
              </a:buClr>
              <a:buSzPts val="1800"/>
              <a:buChar char="»"/>
              <a:defRPr/>
            </a:lvl9pPr>
          </a:lstStyle>
          <a:p/>
        </p:txBody>
      </p:sp>
      <p:sp>
        <p:nvSpPr>
          <p:cNvPr id="114" name="Google Shape;114;p69"/>
          <p:cNvSpPr txBox="1"/>
          <p:nvPr>
            <p:ph idx="3" type="body"/>
          </p:nvPr>
        </p:nvSpPr>
        <p:spPr>
          <a:xfrm>
            <a:off x="6737034" y="5721643"/>
            <a:ext cx="4851717" cy="246221"/>
          </a:xfrm>
          <a:prstGeom prst="rect">
            <a:avLst/>
          </a:prstGeom>
          <a:noFill/>
          <a:ln>
            <a:noFill/>
          </a:ln>
        </p:spPr>
        <p:txBody>
          <a:bodyPr anchorCtr="0" anchor="t" bIns="0" lIns="0" spcFirstLastPara="1" rIns="0" wrap="square" tIns="0">
            <a:spAutoFit/>
          </a:bodyPr>
          <a:lstStyle>
            <a:lvl1pPr indent="-228600" lvl="0" marL="457200" algn="l">
              <a:spcBef>
                <a:spcPts val="600"/>
              </a:spcBef>
              <a:spcAft>
                <a:spcPts val="0"/>
              </a:spcAft>
              <a:buClr>
                <a:schemeClr val="dk1"/>
              </a:buClr>
              <a:buSzPts val="1600"/>
              <a:buFont typeface="Arial"/>
              <a:buNone/>
              <a:defRPr sz="1600"/>
            </a:lvl1pPr>
            <a:lvl2pPr indent="-228600" lvl="1" marL="914400" algn="l">
              <a:spcBef>
                <a:spcPts val="600"/>
              </a:spcBef>
              <a:spcAft>
                <a:spcPts val="0"/>
              </a:spcAft>
              <a:buClr>
                <a:schemeClr val="dk1"/>
              </a:buClr>
              <a:buSzPts val="1800"/>
              <a:buFont typeface="Arial"/>
              <a:buNone/>
              <a:defRPr sz="1800"/>
            </a:lvl2pPr>
            <a:lvl3pPr indent="-228600" lvl="2" marL="1371600" algn="l">
              <a:spcBef>
                <a:spcPts val="600"/>
              </a:spcBef>
              <a:spcAft>
                <a:spcPts val="0"/>
              </a:spcAft>
              <a:buClr>
                <a:schemeClr val="dk1"/>
              </a:buClr>
              <a:buSzPts val="1440"/>
              <a:buFont typeface="Arial"/>
              <a:buNone/>
              <a:defRPr sz="1800"/>
            </a:lvl3pPr>
            <a:lvl4pPr indent="-228600" lvl="3" marL="1828800" algn="l">
              <a:spcBef>
                <a:spcPts val="360"/>
              </a:spcBef>
              <a:spcAft>
                <a:spcPts val="0"/>
              </a:spcAft>
              <a:buClr>
                <a:schemeClr val="dk1"/>
              </a:buClr>
              <a:buSzPts val="1440"/>
              <a:buNone/>
              <a:defRPr sz="1800"/>
            </a:lvl4pPr>
            <a:lvl5pPr indent="-228600" lvl="4" marL="2286000" algn="l">
              <a:spcBef>
                <a:spcPts val="360"/>
              </a:spcBef>
              <a:spcAft>
                <a:spcPts val="0"/>
              </a:spcAft>
              <a:buClr>
                <a:schemeClr val="dk1"/>
              </a:buClr>
              <a:buSzPts val="1440"/>
              <a:buNone/>
              <a:defRPr sz="1800"/>
            </a:lvl5pPr>
            <a:lvl6pPr indent="-342900" lvl="5" marL="2743200" algn="l">
              <a:spcBef>
                <a:spcPts val="360"/>
              </a:spcBef>
              <a:spcAft>
                <a:spcPts val="0"/>
              </a:spcAft>
              <a:buClr>
                <a:srgbClr val="FAFD00"/>
              </a:buClr>
              <a:buSzPts val="1800"/>
              <a:buChar char="»"/>
              <a:defRPr/>
            </a:lvl6pPr>
            <a:lvl7pPr indent="-342900" lvl="6" marL="3200400" algn="l">
              <a:spcBef>
                <a:spcPts val="360"/>
              </a:spcBef>
              <a:spcAft>
                <a:spcPts val="0"/>
              </a:spcAft>
              <a:buClr>
                <a:srgbClr val="FAFD00"/>
              </a:buClr>
              <a:buSzPts val="1800"/>
              <a:buChar char="»"/>
              <a:defRPr/>
            </a:lvl7pPr>
            <a:lvl8pPr indent="-342900" lvl="7" marL="3657600" algn="l">
              <a:spcBef>
                <a:spcPts val="360"/>
              </a:spcBef>
              <a:spcAft>
                <a:spcPts val="0"/>
              </a:spcAft>
              <a:buClr>
                <a:srgbClr val="FAFD00"/>
              </a:buClr>
              <a:buSzPts val="1800"/>
              <a:buChar char="»"/>
              <a:defRPr/>
            </a:lvl8pPr>
            <a:lvl9pPr indent="-342900" lvl="8" marL="4114800" algn="l">
              <a:spcBef>
                <a:spcPts val="360"/>
              </a:spcBef>
              <a:spcAft>
                <a:spcPts val="0"/>
              </a:spcAft>
              <a:buClr>
                <a:srgbClr val="FAFD00"/>
              </a:buClr>
              <a:buSzPts val="1800"/>
              <a:buChar char="»"/>
              <a:defRPr/>
            </a:lvl9pPr>
          </a:lstStyle>
          <a:p/>
        </p:txBody>
      </p:sp>
      <p:sp>
        <p:nvSpPr>
          <p:cNvPr id="115" name="Google Shape;115;p69"/>
          <p:cNvSpPr txBox="1"/>
          <p:nvPr>
            <p:ph idx="4" type="body"/>
          </p:nvPr>
        </p:nvSpPr>
        <p:spPr>
          <a:xfrm>
            <a:off x="615952" y="3914206"/>
            <a:ext cx="10962217" cy="369332"/>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Clr>
                <a:schemeClr val="dk1"/>
              </a:buClr>
              <a:buSzPts val="2400"/>
              <a:buFont typeface="Arial"/>
              <a:buNone/>
              <a:defRPr sz="2400"/>
            </a:lvl1pPr>
            <a:lvl2pPr indent="-228600" lvl="1" marL="914400" algn="l">
              <a:spcBef>
                <a:spcPts val="600"/>
              </a:spcBef>
              <a:spcAft>
                <a:spcPts val="0"/>
              </a:spcAft>
              <a:buClr>
                <a:schemeClr val="dk1"/>
              </a:buClr>
              <a:buSzPts val="1800"/>
              <a:buFont typeface="Arial"/>
              <a:buNone/>
              <a:defRPr sz="1800"/>
            </a:lvl2pPr>
            <a:lvl3pPr indent="-228600" lvl="2" marL="1371600" algn="l">
              <a:spcBef>
                <a:spcPts val="600"/>
              </a:spcBef>
              <a:spcAft>
                <a:spcPts val="0"/>
              </a:spcAft>
              <a:buClr>
                <a:schemeClr val="dk1"/>
              </a:buClr>
              <a:buSzPts val="1440"/>
              <a:buFont typeface="Arial"/>
              <a:buNone/>
              <a:defRPr sz="1800"/>
            </a:lvl3pPr>
            <a:lvl4pPr indent="-228600" lvl="3" marL="1828800" algn="l">
              <a:spcBef>
                <a:spcPts val="360"/>
              </a:spcBef>
              <a:spcAft>
                <a:spcPts val="0"/>
              </a:spcAft>
              <a:buClr>
                <a:schemeClr val="dk1"/>
              </a:buClr>
              <a:buSzPts val="1440"/>
              <a:buNone/>
              <a:defRPr sz="1800"/>
            </a:lvl4pPr>
            <a:lvl5pPr indent="-228600" lvl="4" marL="2286000" algn="l">
              <a:spcBef>
                <a:spcPts val="360"/>
              </a:spcBef>
              <a:spcAft>
                <a:spcPts val="0"/>
              </a:spcAft>
              <a:buClr>
                <a:schemeClr val="dk1"/>
              </a:buClr>
              <a:buSzPts val="1440"/>
              <a:buNone/>
              <a:defRPr sz="1800"/>
            </a:lvl5pPr>
            <a:lvl6pPr indent="-342900" lvl="5" marL="2743200" algn="l">
              <a:spcBef>
                <a:spcPts val="360"/>
              </a:spcBef>
              <a:spcAft>
                <a:spcPts val="0"/>
              </a:spcAft>
              <a:buClr>
                <a:srgbClr val="FAFD00"/>
              </a:buClr>
              <a:buSzPts val="1800"/>
              <a:buChar char="»"/>
              <a:defRPr/>
            </a:lvl6pPr>
            <a:lvl7pPr indent="-342900" lvl="6" marL="3200400" algn="l">
              <a:spcBef>
                <a:spcPts val="360"/>
              </a:spcBef>
              <a:spcAft>
                <a:spcPts val="0"/>
              </a:spcAft>
              <a:buClr>
                <a:srgbClr val="FAFD00"/>
              </a:buClr>
              <a:buSzPts val="1800"/>
              <a:buChar char="»"/>
              <a:defRPr/>
            </a:lvl7pPr>
            <a:lvl8pPr indent="-342900" lvl="7" marL="3657600" algn="l">
              <a:spcBef>
                <a:spcPts val="360"/>
              </a:spcBef>
              <a:spcAft>
                <a:spcPts val="0"/>
              </a:spcAft>
              <a:buClr>
                <a:srgbClr val="FAFD00"/>
              </a:buClr>
              <a:buSzPts val="1800"/>
              <a:buChar char="»"/>
              <a:defRPr/>
            </a:lvl8pPr>
            <a:lvl9pPr indent="-342900" lvl="8" marL="4114800" algn="l">
              <a:spcBef>
                <a:spcPts val="360"/>
              </a:spcBef>
              <a:spcAft>
                <a:spcPts val="0"/>
              </a:spcAft>
              <a:buClr>
                <a:srgbClr val="FAFD00"/>
              </a:buClr>
              <a:buSzPts val="1800"/>
              <a:buChar char="»"/>
              <a:defRPr/>
            </a:lvl9pPr>
          </a:lstStyle>
          <a:p/>
        </p:txBody>
      </p:sp>
      <p:pic>
        <p:nvPicPr>
          <p:cNvPr id="116" name="Google Shape;116;p69"/>
          <p:cNvPicPr preferRelativeResize="0"/>
          <p:nvPr/>
        </p:nvPicPr>
        <p:blipFill rotWithShape="1">
          <a:blip r:embed="rId2">
            <a:alphaModFix/>
          </a:blip>
          <a:srcRect b="0" l="0" r="0" t="0"/>
          <a:stretch/>
        </p:blipFill>
        <p:spPr>
          <a:xfrm>
            <a:off x="7817004" y="219457"/>
            <a:ext cx="3771747" cy="682322"/>
          </a:xfrm>
          <a:prstGeom prst="rect">
            <a:avLst/>
          </a:prstGeom>
          <a:noFill/>
          <a:ln>
            <a:noFill/>
          </a:ln>
        </p:spPr>
      </p:pic>
      <p:pic>
        <p:nvPicPr>
          <p:cNvPr id="117" name="Google Shape;117;p69"/>
          <p:cNvPicPr preferRelativeResize="0"/>
          <p:nvPr/>
        </p:nvPicPr>
        <p:blipFill rotWithShape="1">
          <a:blip r:embed="rId3">
            <a:alphaModFix/>
          </a:blip>
          <a:srcRect b="0" l="0" r="0" t="0"/>
          <a:stretch/>
        </p:blipFill>
        <p:spPr>
          <a:xfrm>
            <a:off x="525456" y="5460364"/>
            <a:ext cx="3452529" cy="521050"/>
          </a:xfrm>
          <a:prstGeom prst="rect">
            <a:avLst/>
          </a:prstGeom>
          <a:noFill/>
          <a:ln>
            <a:noFill/>
          </a:ln>
        </p:spPr>
      </p:pic>
      <p:sp>
        <p:nvSpPr>
          <p:cNvPr id="118" name="Google Shape;118;p69"/>
          <p:cNvSpPr txBox="1"/>
          <p:nvPr/>
        </p:nvSpPr>
        <p:spPr>
          <a:xfrm>
            <a:off x="3190876" y="6546850"/>
            <a:ext cx="5831417" cy="2476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800" cap="none">
                <a:solidFill>
                  <a:srgbClr val="000000"/>
                </a:solidFill>
                <a:latin typeface="Arial"/>
                <a:ea typeface="Arial"/>
                <a:cs typeface="Arial"/>
                <a:sym typeface="Arial"/>
              </a:rPr>
              <a:t>LOCKHEED MARTIN PROPRIETARY INFORMATION</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52"/>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2"/>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6" name="Google Shape;26;p52"/>
          <p:cNvSpPr txBox="1"/>
          <p:nvPr>
            <p:ph idx="10" type="dt"/>
          </p:nvPr>
        </p:nvSpPr>
        <p:spPr>
          <a:xfrm>
            <a:off x="1202266" y="6422854"/>
            <a:ext cx="3000894" cy="365125"/>
          </a:xfrm>
          <a:prstGeom prst="rect">
            <a:avLst/>
          </a:prstGeom>
          <a:noFill/>
          <a:ln>
            <a:noFill/>
          </a:ln>
        </p:spPr>
        <p:txBody>
          <a:bodyPr anchorCtr="0" anchor="ctr" bIns="45700" lIns="91425" spcFirstLastPara="1" rIns="457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2"/>
          <p:cNvSpPr txBox="1"/>
          <p:nvPr>
            <p:ph idx="11" type="ftr"/>
          </p:nvPr>
        </p:nvSpPr>
        <p:spPr>
          <a:xfrm>
            <a:off x="5596471" y="6422854"/>
            <a:ext cx="50444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2"/>
          <p:cNvSpPr txBox="1"/>
          <p:nvPr>
            <p:ph idx="12" type="sldNum"/>
          </p:nvPr>
        </p:nvSpPr>
        <p:spPr>
          <a:xfrm>
            <a:off x="10658927" y="6422854"/>
            <a:ext cx="946264" cy="365125"/>
          </a:xfrm>
          <a:prstGeom prst="rect">
            <a:avLst/>
          </a:prstGeom>
          <a:noFill/>
          <a:ln>
            <a:noFill/>
          </a:ln>
        </p:spPr>
        <p:txBody>
          <a:bodyPr anchorCtr="0" anchor="ctr" bIns="45700" lIns="45700"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55"/>
          <p:cNvSpPr/>
          <p:nvPr/>
        </p:nvSpPr>
        <p:spPr>
          <a:xfrm>
            <a:off x="-6843" y="2059012"/>
            <a:ext cx="12195668" cy="182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5"/>
          <p:cNvSpPr txBox="1"/>
          <p:nvPr>
            <p:ph type="title"/>
          </p:nvPr>
        </p:nvSpPr>
        <p:spPr>
          <a:xfrm>
            <a:off x="833191" y="2208879"/>
            <a:ext cx="10515600" cy="1676400"/>
          </a:xfrm>
          <a:prstGeom prst="rect">
            <a:avLst/>
          </a:prstGeom>
          <a:noFill/>
          <a:ln>
            <a:noFill/>
          </a:ln>
        </p:spPr>
        <p:txBody>
          <a:bodyPr anchorCtr="0" anchor="ctr" bIns="45700" lIns="91425" spcFirstLastPara="1" rIns="91425" wrap="square" tIns="45700">
            <a:noAutofit/>
          </a:bodyPr>
          <a:lstStyle>
            <a:lvl1pPr lvl="0" algn="ctr">
              <a:lnSpc>
                <a:spcPct val="80000"/>
              </a:lnSpc>
              <a:spcBef>
                <a:spcPts val="0"/>
              </a:spcBef>
              <a:spcAft>
                <a:spcPts val="0"/>
              </a:spcAft>
              <a:buClr>
                <a:schemeClr val="lt1"/>
              </a:buClr>
              <a:buSzPts val="6000"/>
              <a:buFont typeface="Corbel"/>
              <a:buNone/>
              <a:defRPr b="0"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5"/>
          <p:cNvSpPr txBox="1"/>
          <p:nvPr>
            <p:ph idx="1" type="body"/>
          </p:nvPr>
        </p:nvSpPr>
        <p:spPr>
          <a:xfrm>
            <a:off x="833191" y="4010334"/>
            <a:ext cx="10515600" cy="1174639"/>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200"/>
              </a:spcBef>
              <a:spcAft>
                <a:spcPts val="0"/>
              </a:spcAft>
              <a:buSzPts val="2000"/>
              <a:buNone/>
              <a:defRPr sz="2000">
                <a:solidFill>
                  <a:schemeClr val="dk2"/>
                </a:solidFill>
              </a:defRPr>
            </a:lvl1pPr>
            <a:lvl2pPr indent="-228600" lvl="1" marL="914400" algn="l">
              <a:lnSpc>
                <a:spcPct val="90000"/>
              </a:lnSpc>
              <a:spcBef>
                <a:spcPts val="200"/>
              </a:spcBef>
              <a:spcAft>
                <a:spcPts val="0"/>
              </a:spcAft>
              <a:buSzPts val="1800"/>
              <a:buNone/>
              <a:defRPr sz="1800">
                <a:solidFill>
                  <a:srgbClr val="8C8C8C"/>
                </a:solidFill>
              </a:defRPr>
            </a:lvl2pPr>
            <a:lvl3pPr indent="-228600" lvl="2" marL="1371600" algn="l">
              <a:lnSpc>
                <a:spcPct val="90000"/>
              </a:lnSpc>
              <a:spcBef>
                <a:spcPts val="400"/>
              </a:spcBef>
              <a:spcAft>
                <a:spcPts val="0"/>
              </a:spcAft>
              <a:buSzPts val="1600"/>
              <a:buNone/>
              <a:defRPr sz="1600">
                <a:solidFill>
                  <a:srgbClr val="8C8C8C"/>
                </a:solidFill>
              </a:defRPr>
            </a:lvl3pPr>
            <a:lvl4pPr indent="-228600" lvl="3" marL="1828800" algn="l">
              <a:lnSpc>
                <a:spcPct val="90000"/>
              </a:lnSpc>
              <a:spcBef>
                <a:spcPts val="400"/>
              </a:spcBef>
              <a:spcAft>
                <a:spcPts val="0"/>
              </a:spcAft>
              <a:buSzPts val="1400"/>
              <a:buNone/>
              <a:defRPr sz="1400">
                <a:solidFill>
                  <a:srgbClr val="8C8C8C"/>
                </a:solidFill>
              </a:defRPr>
            </a:lvl4pPr>
            <a:lvl5pPr indent="-228600" lvl="4" marL="2286000" algn="l">
              <a:lnSpc>
                <a:spcPct val="90000"/>
              </a:lnSpc>
              <a:spcBef>
                <a:spcPts val="400"/>
              </a:spcBef>
              <a:spcAft>
                <a:spcPts val="0"/>
              </a:spcAft>
              <a:buSzPts val="1400"/>
              <a:buNone/>
              <a:defRPr sz="1400">
                <a:solidFill>
                  <a:srgbClr val="8C8C8C"/>
                </a:solidFill>
              </a:defRPr>
            </a:lvl5pPr>
            <a:lvl6pPr indent="-228600" lvl="5" marL="2743200" algn="l">
              <a:lnSpc>
                <a:spcPct val="90000"/>
              </a:lnSpc>
              <a:spcBef>
                <a:spcPts val="400"/>
              </a:spcBef>
              <a:spcAft>
                <a:spcPts val="0"/>
              </a:spcAft>
              <a:buSzPts val="1400"/>
              <a:buNone/>
              <a:defRPr sz="1400">
                <a:solidFill>
                  <a:srgbClr val="8C8C8C"/>
                </a:solidFill>
              </a:defRPr>
            </a:lvl6pPr>
            <a:lvl7pPr indent="-228600" lvl="6" marL="3200400" algn="l">
              <a:lnSpc>
                <a:spcPct val="90000"/>
              </a:lnSpc>
              <a:spcBef>
                <a:spcPts val="400"/>
              </a:spcBef>
              <a:spcAft>
                <a:spcPts val="0"/>
              </a:spcAft>
              <a:buSzPts val="1400"/>
              <a:buNone/>
              <a:defRPr sz="1400">
                <a:solidFill>
                  <a:srgbClr val="8C8C8C"/>
                </a:solidFill>
              </a:defRPr>
            </a:lvl7pPr>
            <a:lvl8pPr indent="-228600" lvl="7" marL="3657600" algn="l">
              <a:lnSpc>
                <a:spcPct val="90000"/>
              </a:lnSpc>
              <a:spcBef>
                <a:spcPts val="400"/>
              </a:spcBef>
              <a:spcAft>
                <a:spcPts val="0"/>
              </a:spcAft>
              <a:buSzPts val="1400"/>
              <a:buNone/>
              <a:defRPr sz="1400">
                <a:solidFill>
                  <a:srgbClr val="8C8C8C"/>
                </a:solidFill>
              </a:defRPr>
            </a:lvl8pPr>
            <a:lvl9pPr indent="-228600" lvl="8" marL="4114800" algn="l">
              <a:lnSpc>
                <a:spcPct val="90000"/>
              </a:lnSpc>
              <a:spcBef>
                <a:spcPts val="400"/>
              </a:spcBef>
              <a:spcAft>
                <a:spcPts val="400"/>
              </a:spcAft>
              <a:buSzPts val="1400"/>
              <a:buNone/>
              <a:defRPr sz="1400">
                <a:solidFill>
                  <a:srgbClr val="8C8C8C"/>
                </a:solidFill>
              </a:defRPr>
            </a:lvl9pPr>
          </a:lstStyle>
          <a:p/>
        </p:txBody>
      </p:sp>
      <p:sp>
        <p:nvSpPr>
          <p:cNvPr id="33" name="Google Shape;33;p55"/>
          <p:cNvSpPr txBox="1"/>
          <p:nvPr>
            <p:ph idx="10" type="dt"/>
          </p:nvPr>
        </p:nvSpPr>
        <p:spPr>
          <a:xfrm>
            <a:off x="1202266" y="6422854"/>
            <a:ext cx="3000894" cy="365125"/>
          </a:xfrm>
          <a:prstGeom prst="rect">
            <a:avLst/>
          </a:prstGeom>
          <a:noFill/>
          <a:ln>
            <a:noFill/>
          </a:ln>
        </p:spPr>
        <p:txBody>
          <a:bodyPr anchorCtr="0" anchor="ctr" bIns="45700" lIns="91425" spcFirstLastPara="1" rIns="45700"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5"/>
          <p:cNvSpPr txBox="1"/>
          <p:nvPr>
            <p:ph idx="11" type="ftr"/>
          </p:nvPr>
        </p:nvSpPr>
        <p:spPr>
          <a:xfrm>
            <a:off x="5596471" y="6422854"/>
            <a:ext cx="50444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5"/>
          <p:cNvSpPr txBox="1"/>
          <p:nvPr>
            <p:ph idx="12" type="sldNum"/>
          </p:nvPr>
        </p:nvSpPr>
        <p:spPr>
          <a:xfrm>
            <a:off x="10658927" y="6422854"/>
            <a:ext cx="946264" cy="365125"/>
          </a:xfrm>
          <a:prstGeom prst="rect">
            <a:avLst/>
          </a:prstGeom>
          <a:noFill/>
          <a:ln>
            <a:noFill/>
          </a:ln>
        </p:spPr>
        <p:txBody>
          <a:bodyPr anchorCtr="0" anchor="ctr" bIns="45700" lIns="45700" spcFirstLastPara="1" rIns="91425" wrap="square" tIns="45700">
            <a:noAutofit/>
          </a:bodyPr>
          <a:lstStyle>
            <a:lvl1pPr indent="0" lvl="0" marL="0" algn="l">
              <a:spcBef>
                <a:spcPts val="0"/>
              </a:spcBef>
              <a:buNone/>
              <a:defRPr b="0" sz="1200">
                <a:solidFill>
                  <a:schemeClr val="dk2"/>
                </a:solidFill>
                <a:latin typeface="Corbel"/>
                <a:ea typeface="Corbel"/>
                <a:cs typeface="Corbel"/>
                <a:sym typeface="Corbel"/>
              </a:defRPr>
            </a:lvl1pPr>
            <a:lvl2pPr indent="0" lvl="1" marL="0" algn="l">
              <a:spcBef>
                <a:spcPts val="0"/>
              </a:spcBef>
              <a:buNone/>
              <a:defRPr b="0" sz="1200">
                <a:solidFill>
                  <a:schemeClr val="dk2"/>
                </a:solidFill>
                <a:latin typeface="Corbel"/>
                <a:ea typeface="Corbel"/>
                <a:cs typeface="Corbel"/>
                <a:sym typeface="Corbel"/>
              </a:defRPr>
            </a:lvl2pPr>
            <a:lvl3pPr indent="0" lvl="2" marL="0" algn="l">
              <a:spcBef>
                <a:spcPts val="0"/>
              </a:spcBef>
              <a:buNone/>
              <a:defRPr b="0" sz="1200">
                <a:solidFill>
                  <a:schemeClr val="dk2"/>
                </a:solidFill>
                <a:latin typeface="Corbel"/>
                <a:ea typeface="Corbel"/>
                <a:cs typeface="Corbel"/>
                <a:sym typeface="Corbel"/>
              </a:defRPr>
            </a:lvl3pPr>
            <a:lvl4pPr indent="0" lvl="3" marL="0" algn="l">
              <a:spcBef>
                <a:spcPts val="0"/>
              </a:spcBef>
              <a:buNone/>
              <a:defRPr b="0" sz="1200">
                <a:solidFill>
                  <a:schemeClr val="dk2"/>
                </a:solidFill>
                <a:latin typeface="Corbel"/>
                <a:ea typeface="Corbel"/>
                <a:cs typeface="Corbel"/>
                <a:sym typeface="Corbel"/>
              </a:defRPr>
            </a:lvl4pPr>
            <a:lvl5pPr indent="0" lvl="4" marL="0" algn="l">
              <a:spcBef>
                <a:spcPts val="0"/>
              </a:spcBef>
              <a:buNone/>
              <a:defRPr b="0" sz="1200">
                <a:solidFill>
                  <a:schemeClr val="dk2"/>
                </a:solidFill>
                <a:latin typeface="Corbel"/>
                <a:ea typeface="Corbel"/>
                <a:cs typeface="Corbel"/>
                <a:sym typeface="Corbel"/>
              </a:defRPr>
            </a:lvl5pPr>
            <a:lvl6pPr indent="0" lvl="5" marL="0" algn="l">
              <a:spcBef>
                <a:spcPts val="0"/>
              </a:spcBef>
              <a:buNone/>
              <a:defRPr b="0" sz="1200">
                <a:solidFill>
                  <a:schemeClr val="dk2"/>
                </a:solidFill>
                <a:latin typeface="Corbel"/>
                <a:ea typeface="Corbel"/>
                <a:cs typeface="Corbel"/>
                <a:sym typeface="Corbel"/>
              </a:defRPr>
            </a:lvl6pPr>
            <a:lvl7pPr indent="0" lvl="6" marL="0" algn="l">
              <a:spcBef>
                <a:spcPts val="0"/>
              </a:spcBef>
              <a:buNone/>
              <a:defRPr b="0" sz="1200">
                <a:solidFill>
                  <a:schemeClr val="dk2"/>
                </a:solidFill>
                <a:latin typeface="Corbel"/>
                <a:ea typeface="Corbel"/>
                <a:cs typeface="Corbel"/>
                <a:sym typeface="Corbel"/>
              </a:defRPr>
            </a:lvl7pPr>
            <a:lvl8pPr indent="0" lvl="7" marL="0" algn="l">
              <a:spcBef>
                <a:spcPts val="0"/>
              </a:spcBef>
              <a:buNone/>
              <a:defRPr b="0" sz="1200">
                <a:solidFill>
                  <a:schemeClr val="dk2"/>
                </a:solidFill>
                <a:latin typeface="Corbel"/>
                <a:ea typeface="Corbel"/>
                <a:cs typeface="Corbel"/>
                <a:sym typeface="Corbel"/>
              </a:defRPr>
            </a:lvl8pPr>
            <a:lvl9pPr indent="0" lvl="8" marL="0" algn="l">
              <a:spcBef>
                <a:spcPts val="0"/>
              </a:spcBef>
              <a:buNone/>
              <a:defRPr b="0" sz="1200">
                <a:solidFill>
                  <a:schemeClr val="dk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6"/>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6"/>
          <p:cNvSpPr txBox="1"/>
          <p:nvPr>
            <p:ph idx="1" type="body"/>
          </p:nvPr>
        </p:nvSpPr>
        <p:spPr>
          <a:xfrm>
            <a:off x="1205344" y="2011680"/>
            <a:ext cx="4754880" cy="420624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39" name="Google Shape;39;p56"/>
          <p:cNvSpPr txBox="1"/>
          <p:nvPr>
            <p:ph idx="2" type="body"/>
          </p:nvPr>
        </p:nvSpPr>
        <p:spPr>
          <a:xfrm>
            <a:off x="6230391" y="2011680"/>
            <a:ext cx="4754880" cy="420624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40" name="Google Shape;40;p56"/>
          <p:cNvSpPr txBox="1"/>
          <p:nvPr>
            <p:ph idx="10" type="dt"/>
          </p:nvPr>
        </p:nvSpPr>
        <p:spPr>
          <a:xfrm>
            <a:off x="1202266" y="6422854"/>
            <a:ext cx="3000894" cy="365125"/>
          </a:xfrm>
          <a:prstGeom prst="rect">
            <a:avLst/>
          </a:prstGeom>
          <a:noFill/>
          <a:ln>
            <a:noFill/>
          </a:ln>
        </p:spPr>
        <p:txBody>
          <a:bodyPr anchorCtr="0" anchor="ctr" bIns="45700" lIns="91425" spcFirstLastPara="1" rIns="457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6"/>
          <p:cNvSpPr txBox="1"/>
          <p:nvPr>
            <p:ph idx="11" type="ftr"/>
          </p:nvPr>
        </p:nvSpPr>
        <p:spPr>
          <a:xfrm>
            <a:off x="5596471" y="6422854"/>
            <a:ext cx="50444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6"/>
          <p:cNvSpPr txBox="1"/>
          <p:nvPr>
            <p:ph idx="12" type="sldNum"/>
          </p:nvPr>
        </p:nvSpPr>
        <p:spPr>
          <a:xfrm>
            <a:off x="10658927" y="6422854"/>
            <a:ext cx="946264" cy="365125"/>
          </a:xfrm>
          <a:prstGeom prst="rect">
            <a:avLst/>
          </a:prstGeom>
          <a:noFill/>
          <a:ln>
            <a:noFill/>
          </a:ln>
        </p:spPr>
        <p:txBody>
          <a:bodyPr anchorCtr="0" anchor="ctr" bIns="45700" lIns="45700"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57"/>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7"/>
          <p:cNvSpPr txBox="1"/>
          <p:nvPr>
            <p:ph idx="1" type="body"/>
          </p:nvPr>
        </p:nvSpPr>
        <p:spPr>
          <a:xfrm>
            <a:off x="1207008" y="1913470"/>
            <a:ext cx="4754880" cy="7430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100"/>
              <a:buNone/>
              <a:defRPr b="1" sz="2100"/>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6" name="Google Shape;46;p57"/>
          <p:cNvSpPr txBox="1"/>
          <p:nvPr>
            <p:ph idx="2" type="body"/>
          </p:nvPr>
        </p:nvSpPr>
        <p:spPr>
          <a:xfrm>
            <a:off x="1207008" y="2656566"/>
            <a:ext cx="4754880" cy="356616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47" name="Google Shape;47;p57"/>
          <p:cNvSpPr txBox="1"/>
          <p:nvPr>
            <p:ph idx="3" type="body"/>
          </p:nvPr>
        </p:nvSpPr>
        <p:spPr>
          <a:xfrm>
            <a:off x="6231230" y="1913470"/>
            <a:ext cx="4754880" cy="7430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100"/>
              <a:buNone/>
              <a:defRPr b="1" sz="2100"/>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8" name="Google Shape;48;p57"/>
          <p:cNvSpPr txBox="1"/>
          <p:nvPr>
            <p:ph idx="4" type="body"/>
          </p:nvPr>
        </p:nvSpPr>
        <p:spPr>
          <a:xfrm>
            <a:off x="6231230" y="2656564"/>
            <a:ext cx="4754880" cy="356616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49" name="Google Shape;49;p57"/>
          <p:cNvSpPr txBox="1"/>
          <p:nvPr>
            <p:ph idx="10" type="dt"/>
          </p:nvPr>
        </p:nvSpPr>
        <p:spPr>
          <a:xfrm>
            <a:off x="1202266" y="6422854"/>
            <a:ext cx="3000894" cy="365125"/>
          </a:xfrm>
          <a:prstGeom prst="rect">
            <a:avLst/>
          </a:prstGeom>
          <a:noFill/>
          <a:ln>
            <a:noFill/>
          </a:ln>
        </p:spPr>
        <p:txBody>
          <a:bodyPr anchorCtr="0" anchor="ctr" bIns="45700" lIns="91425" spcFirstLastPara="1" rIns="457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7"/>
          <p:cNvSpPr txBox="1"/>
          <p:nvPr>
            <p:ph idx="11" type="ftr"/>
          </p:nvPr>
        </p:nvSpPr>
        <p:spPr>
          <a:xfrm>
            <a:off x="5596471" y="6422854"/>
            <a:ext cx="50444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7"/>
          <p:cNvSpPr txBox="1"/>
          <p:nvPr>
            <p:ph idx="12" type="sldNum"/>
          </p:nvPr>
        </p:nvSpPr>
        <p:spPr>
          <a:xfrm>
            <a:off x="10658927" y="6422854"/>
            <a:ext cx="946264" cy="365125"/>
          </a:xfrm>
          <a:prstGeom prst="rect">
            <a:avLst/>
          </a:prstGeom>
          <a:noFill/>
          <a:ln>
            <a:noFill/>
          </a:ln>
        </p:spPr>
        <p:txBody>
          <a:bodyPr anchorCtr="0" anchor="ctr" bIns="45700" lIns="45700"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58"/>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58"/>
          <p:cNvSpPr txBox="1"/>
          <p:nvPr>
            <p:ph idx="10" type="dt"/>
          </p:nvPr>
        </p:nvSpPr>
        <p:spPr>
          <a:xfrm>
            <a:off x="1202266" y="6422854"/>
            <a:ext cx="3000894" cy="365125"/>
          </a:xfrm>
          <a:prstGeom prst="rect">
            <a:avLst/>
          </a:prstGeom>
          <a:noFill/>
          <a:ln>
            <a:noFill/>
          </a:ln>
        </p:spPr>
        <p:txBody>
          <a:bodyPr anchorCtr="0" anchor="ctr" bIns="45700" lIns="91425" spcFirstLastPara="1" rIns="457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8"/>
          <p:cNvSpPr txBox="1"/>
          <p:nvPr>
            <p:ph idx="11" type="ftr"/>
          </p:nvPr>
        </p:nvSpPr>
        <p:spPr>
          <a:xfrm>
            <a:off x="5596471" y="6422854"/>
            <a:ext cx="50444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8"/>
          <p:cNvSpPr txBox="1"/>
          <p:nvPr>
            <p:ph idx="12" type="sldNum"/>
          </p:nvPr>
        </p:nvSpPr>
        <p:spPr>
          <a:xfrm>
            <a:off x="10658927" y="6422854"/>
            <a:ext cx="946264" cy="365125"/>
          </a:xfrm>
          <a:prstGeom prst="rect">
            <a:avLst/>
          </a:prstGeom>
          <a:noFill/>
          <a:ln>
            <a:noFill/>
          </a:ln>
        </p:spPr>
        <p:txBody>
          <a:bodyPr anchorCtr="0" anchor="ctr" bIns="45700" lIns="45700"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59"/>
          <p:cNvSpPr txBox="1"/>
          <p:nvPr>
            <p:ph idx="10" type="dt"/>
          </p:nvPr>
        </p:nvSpPr>
        <p:spPr>
          <a:xfrm>
            <a:off x="1202266" y="6422854"/>
            <a:ext cx="3000894" cy="365125"/>
          </a:xfrm>
          <a:prstGeom prst="rect">
            <a:avLst/>
          </a:prstGeom>
          <a:noFill/>
          <a:ln>
            <a:noFill/>
          </a:ln>
        </p:spPr>
        <p:txBody>
          <a:bodyPr anchorCtr="0" anchor="ctr" bIns="45700" lIns="91425" spcFirstLastPara="1" rIns="457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9"/>
          <p:cNvSpPr txBox="1"/>
          <p:nvPr>
            <p:ph idx="11" type="ftr"/>
          </p:nvPr>
        </p:nvSpPr>
        <p:spPr>
          <a:xfrm>
            <a:off x="5596471" y="6422854"/>
            <a:ext cx="50444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9"/>
          <p:cNvSpPr txBox="1"/>
          <p:nvPr>
            <p:ph idx="12" type="sldNum"/>
          </p:nvPr>
        </p:nvSpPr>
        <p:spPr>
          <a:xfrm>
            <a:off x="10658927" y="6422854"/>
            <a:ext cx="946264" cy="365125"/>
          </a:xfrm>
          <a:prstGeom prst="rect">
            <a:avLst/>
          </a:prstGeom>
          <a:noFill/>
          <a:ln>
            <a:noFill/>
          </a:ln>
        </p:spPr>
        <p:txBody>
          <a:bodyPr anchorCtr="0" anchor="ctr" bIns="45700" lIns="45700"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60"/>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0"/>
          <p:cNvSpPr txBox="1"/>
          <p:nvPr>
            <p:ph idx="1" type="body"/>
          </p:nvPr>
        </p:nvSpPr>
        <p:spPr>
          <a:xfrm>
            <a:off x="1207008" y="2120054"/>
            <a:ext cx="6126480" cy="41148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200"/>
              </a:spcBef>
              <a:spcAft>
                <a:spcPts val="0"/>
              </a:spcAft>
              <a:buSzPts val="3200"/>
              <a:buChar char="▪"/>
              <a:defRPr sz="3200"/>
            </a:lvl1pPr>
            <a:lvl2pPr indent="-406400" lvl="1" marL="914400" algn="l">
              <a:lnSpc>
                <a:spcPct val="90000"/>
              </a:lnSpc>
              <a:spcBef>
                <a:spcPts val="200"/>
              </a:spcBef>
              <a:spcAft>
                <a:spcPts val="0"/>
              </a:spcAft>
              <a:buSzPts val="2800"/>
              <a:buChar char="▪"/>
              <a:defRPr sz="2800"/>
            </a:lvl2pPr>
            <a:lvl3pPr indent="-381000" lvl="2" marL="1371600" algn="l">
              <a:lnSpc>
                <a:spcPct val="90000"/>
              </a:lnSpc>
              <a:spcBef>
                <a:spcPts val="400"/>
              </a:spcBef>
              <a:spcAft>
                <a:spcPts val="0"/>
              </a:spcAft>
              <a:buSzPts val="2400"/>
              <a:buChar char="▪"/>
              <a:defRPr sz="2400"/>
            </a:lvl3pPr>
            <a:lvl4pPr indent="-355600" lvl="3" marL="1828800" algn="l">
              <a:lnSpc>
                <a:spcPct val="90000"/>
              </a:lnSpc>
              <a:spcBef>
                <a:spcPts val="400"/>
              </a:spcBef>
              <a:spcAft>
                <a:spcPts val="0"/>
              </a:spcAft>
              <a:buSzPts val="2000"/>
              <a:buChar char="▪"/>
              <a:defRPr sz="2000"/>
            </a:lvl4pPr>
            <a:lvl5pPr indent="-355600" lvl="4" marL="2286000" algn="l">
              <a:lnSpc>
                <a:spcPct val="90000"/>
              </a:lnSpc>
              <a:spcBef>
                <a:spcPts val="400"/>
              </a:spcBef>
              <a:spcAft>
                <a:spcPts val="0"/>
              </a:spcAft>
              <a:buSzPts val="2000"/>
              <a:buChar char="▪"/>
              <a:defRPr sz="2000"/>
            </a:lvl5pPr>
            <a:lvl6pPr indent="-355600" lvl="5" marL="2743200" algn="l">
              <a:lnSpc>
                <a:spcPct val="90000"/>
              </a:lnSpc>
              <a:spcBef>
                <a:spcPts val="400"/>
              </a:spcBef>
              <a:spcAft>
                <a:spcPts val="0"/>
              </a:spcAft>
              <a:buSzPts val="2000"/>
              <a:buChar char="▪"/>
              <a:defRPr sz="2000"/>
            </a:lvl6pPr>
            <a:lvl7pPr indent="-355600" lvl="6" marL="3200400" algn="l">
              <a:lnSpc>
                <a:spcPct val="90000"/>
              </a:lnSpc>
              <a:spcBef>
                <a:spcPts val="400"/>
              </a:spcBef>
              <a:spcAft>
                <a:spcPts val="0"/>
              </a:spcAft>
              <a:buSzPts val="2000"/>
              <a:buChar char="▪"/>
              <a:defRPr sz="2000"/>
            </a:lvl7pPr>
            <a:lvl8pPr indent="-355600" lvl="7" marL="3657600" algn="l">
              <a:lnSpc>
                <a:spcPct val="90000"/>
              </a:lnSpc>
              <a:spcBef>
                <a:spcPts val="400"/>
              </a:spcBef>
              <a:spcAft>
                <a:spcPts val="0"/>
              </a:spcAft>
              <a:buSzPts val="2000"/>
              <a:buChar char="▪"/>
              <a:defRPr sz="2000"/>
            </a:lvl8pPr>
            <a:lvl9pPr indent="-355600" lvl="8" marL="4114800" algn="l">
              <a:lnSpc>
                <a:spcPct val="90000"/>
              </a:lnSpc>
              <a:spcBef>
                <a:spcPts val="400"/>
              </a:spcBef>
              <a:spcAft>
                <a:spcPts val="400"/>
              </a:spcAft>
              <a:buSzPts val="2000"/>
              <a:buChar char="▪"/>
              <a:defRPr sz="2000"/>
            </a:lvl9pPr>
          </a:lstStyle>
          <a:p/>
        </p:txBody>
      </p:sp>
      <p:sp>
        <p:nvSpPr>
          <p:cNvPr id="64" name="Google Shape;64;p60"/>
          <p:cNvSpPr txBox="1"/>
          <p:nvPr>
            <p:ph idx="2" type="body"/>
          </p:nvPr>
        </p:nvSpPr>
        <p:spPr>
          <a:xfrm>
            <a:off x="7789023" y="2147486"/>
            <a:ext cx="3200400" cy="3432319"/>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200"/>
              </a:spcBef>
              <a:spcAft>
                <a:spcPts val="0"/>
              </a:spcAft>
              <a:buSzPts val="1800"/>
              <a:buNone/>
              <a:defRPr sz="18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65" name="Google Shape;65;p60"/>
          <p:cNvSpPr txBox="1"/>
          <p:nvPr>
            <p:ph idx="10" type="dt"/>
          </p:nvPr>
        </p:nvSpPr>
        <p:spPr>
          <a:xfrm>
            <a:off x="1202266" y="6422854"/>
            <a:ext cx="3000894" cy="365125"/>
          </a:xfrm>
          <a:prstGeom prst="rect">
            <a:avLst/>
          </a:prstGeom>
          <a:noFill/>
          <a:ln>
            <a:noFill/>
          </a:ln>
        </p:spPr>
        <p:txBody>
          <a:bodyPr anchorCtr="0" anchor="ctr" bIns="45700" lIns="91425" spcFirstLastPara="1" rIns="457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0"/>
          <p:cNvSpPr txBox="1"/>
          <p:nvPr>
            <p:ph idx="11" type="ftr"/>
          </p:nvPr>
        </p:nvSpPr>
        <p:spPr>
          <a:xfrm>
            <a:off x="5596471" y="6422854"/>
            <a:ext cx="50444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0"/>
          <p:cNvSpPr txBox="1"/>
          <p:nvPr>
            <p:ph idx="12" type="sldNum"/>
          </p:nvPr>
        </p:nvSpPr>
        <p:spPr>
          <a:xfrm>
            <a:off x="10658927" y="6422854"/>
            <a:ext cx="946264" cy="365125"/>
          </a:xfrm>
          <a:prstGeom prst="rect">
            <a:avLst/>
          </a:prstGeom>
          <a:noFill/>
          <a:ln>
            <a:noFill/>
          </a:ln>
        </p:spPr>
        <p:txBody>
          <a:bodyPr anchorCtr="0" anchor="ctr" bIns="45700" lIns="45700"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61"/>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61"/>
          <p:cNvSpPr/>
          <p:nvPr>
            <p:ph idx="2" type="pic"/>
          </p:nvPr>
        </p:nvSpPr>
        <p:spPr>
          <a:xfrm>
            <a:off x="1280160" y="2211494"/>
            <a:ext cx="6126480" cy="3931920"/>
          </a:xfrm>
          <a:prstGeom prst="rect">
            <a:avLst/>
          </a:prstGeom>
          <a:solidFill>
            <a:srgbClr val="F7F7F7"/>
          </a:solidFill>
          <a:ln>
            <a:noFill/>
          </a:ln>
        </p:spPr>
        <p:txBody>
          <a:bodyPr anchorCtr="0" anchor="t" bIns="45700" lIns="91425" spcFirstLastPara="1" rIns="91425" wrap="square" tIns="365750">
            <a:normAutofit/>
          </a:bodyPr>
          <a:lstStyle>
            <a:lvl1pPr lvl="0" marR="0" rtl="0" algn="ctr">
              <a:lnSpc>
                <a:spcPct val="90000"/>
              </a:lnSpc>
              <a:spcBef>
                <a:spcPts val="1200"/>
              </a:spcBef>
              <a:spcAft>
                <a:spcPts val="0"/>
              </a:spcAft>
              <a:buClr>
                <a:schemeClr val="lt1"/>
              </a:buClr>
              <a:buSzPts val="3200"/>
              <a:buFont typeface="Noto Sans Symbols"/>
              <a:buNone/>
              <a:defRPr b="0" i="0" sz="3200" u="none" cap="none" strike="noStrike">
                <a:solidFill>
                  <a:srgbClr val="7F7F7F"/>
                </a:solidFill>
                <a:latin typeface="Corbel"/>
                <a:ea typeface="Corbel"/>
                <a:cs typeface="Corbel"/>
                <a:sym typeface="Corbel"/>
              </a:defRPr>
            </a:lvl1pPr>
            <a:lvl2pPr lvl="1" marR="0" rtl="0" algn="l">
              <a:lnSpc>
                <a:spcPct val="90000"/>
              </a:lnSpc>
              <a:spcBef>
                <a:spcPts val="200"/>
              </a:spcBef>
              <a:spcAft>
                <a:spcPts val="0"/>
              </a:spcAft>
              <a:buClr>
                <a:schemeClr val="lt1"/>
              </a:buClr>
              <a:buSzPts val="2800"/>
              <a:buFont typeface="Noto Sans Symbols"/>
              <a:buNone/>
              <a:defRPr b="0" i="0" sz="2800" u="none" cap="none" strike="noStrike">
                <a:solidFill>
                  <a:schemeClr val="lt1"/>
                </a:solidFill>
                <a:latin typeface="Corbel"/>
                <a:ea typeface="Corbel"/>
                <a:cs typeface="Corbel"/>
                <a:sym typeface="Corbel"/>
              </a:defRPr>
            </a:lvl2pPr>
            <a:lvl3pPr lvl="2" marR="0" rtl="0" algn="l">
              <a:lnSpc>
                <a:spcPct val="90000"/>
              </a:lnSpc>
              <a:spcBef>
                <a:spcPts val="400"/>
              </a:spcBef>
              <a:spcAft>
                <a:spcPts val="0"/>
              </a:spcAft>
              <a:buClr>
                <a:schemeClr val="lt1"/>
              </a:buClr>
              <a:buSzPts val="2400"/>
              <a:buFont typeface="Noto Sans Symbols"/>
              <a:buNone/>
              <a:defRPr b="0" i="0" sz="2400" u="none" cap="none" strike="noStrike">
                <a:solidFill>
                  <a:schemeClr val="lt1"/>
                </a:solidFill>
                <a:latin typeface="Corbel"/>
                <a:ea typeface="Corbel"/>
                <a:cs typeface="Corbel"/>
                <a:sym typeface="Corbel"/>
              </a:defRPr>
            </a:lvl3pPr>
            <a:lvl4pPr lvl="3"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4pPr>
            <a:lvl5pPr lvl="4"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5pPr>
            <a:lvl6pPr lvl="5"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6pPr>
            <a:lvl7pPr lvl="6"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7pPr>
            <a:lvl8pPr lvl="7"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8pPr>
            <a:lvl9pPr lvl="8" marR="0" rtl="0" algn="l">
              <a:lnSpc>
                <a:spcPct val="90000"/>
              </a:lnSpc>
              <a:spcBef>
                <a:spcPts val="400"/>
              </a:spcBef>
              <a:spcAft>
                <a:spcPts val="40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9pPr>
          </a:lstStyle>
          <a:p/>
        </p:txBody>
      </p:sp>
      <p:sp>
        <p:nvSpPr>
          <p:cNvPr id="71" name="Google Shape;71;p61"/>
          <p:cNvSpPr txBox="1"/>
          <p:nvPr>
            <p:ph idx="1" type="body"/>
          </p:nvPr>
        </p:nvSpPr>
        <p:spPr>
          <a:xfrm>
            <a:off x="7790688" y="2150621"/>
            <a:ext cx="3200400" cy="3429000"/>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200"/>
              </a:spcBef>
              <a:spcAft>
                <a:spcPts val="0"/>
              </a:spcAft>
              <a:buSzPts val="1800"/>
              <a:buNone/>
              <a:defRPr sz="18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2" name="Google Shape;72;p61"/>
          <p:cNvSpPr txBox="1"/>
          <p:nvPr>
            <p:ph idx="10" type="dt"/>
          </p:nvPr>
        </p:nvSpPr>
        <p:spPr>
          <a:xfrm>
            <a:off x="1202266" y="6422854"/>
            <a:ext cx="3000894" cy="365125"/>
          </a:xfrm>
          <a:prstGeom prst="rect">
            <a:avLst/>
          </a:prstGeom>
          <a:noFill/>
          <a:ln>
            <a:noFill/>
          </a:ln>
        </p:spPr>
        <p:txBody>
          <a:bodyPr anchorCtr="0" anchor="ctr" bIns="45700" lIns="91425" spcFirstLastPara="1" rIns="457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1"/>
          <p:cNvSpPr txBox="1"/>
          <p:nvPr>
            <p:ph idx="11" type="ftr"/>
          </p:nvPr>
        </p:nvSpPr>
        <p:spPr>
          <a:xfrm>
            <a:off x="5596471" y="6422854"/>
            <a:ext cx="50444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1"/>
          <p:cNvSpPr txBox="1"/>
          <p:nvPr>
            <p:ph idx="12" type="sldNum"/>
          </p:nvPr>
        </p:nvSpPr>
        <p:spPr>
          <a:xfrm>
            <a:off x="10658927" y="6422854"/>
            <a:ext cx="946264" cy="365125"/>
          </a:xfrm>
          <a:prstGeom prst="rect">
            <a:avLst/>
          </a:prstGeom>
          <a:noFill/>
          <a:ln>
            <a:noFill/>
          </a:ln>
        </p:spPr>
        <p:txBody>
          <a:bodyPr anchorCtr="0" anchor="ctr" bIns="45700" lIns="45700"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p:nvPr/>
        </p:nvSpPr>
        <p:spPr>
          <a:xfrm>
            <a:off x="483" y="176109"/>
            <a:ext cx="12188952" cy="164591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50"/>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lvl1pPr lvl="0" marR="0" rtl="0" algn="l">
              <a:lnSpc>
                <a:spcPct val="85000"/>
              </a:lnSpc>
              <a:spcBef>
                <a:spcPts val="0"/>
              </a:spcBef>
              <a:spcAft>
                <a:spcPts val="0"/>
              </a:spcAft>
              <a:buClr>
                <a:schemeClr val="dk2"/>
              </a:buClr>
              <a:buSzPts val="4000"/>
              <a:buFont typeface="Corbel"/>
              <a:buNone/>
              <a:defRPr b="0" i="0" sz="4000" u="none" cap="none" strike="noStrik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50"/>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200"/>
              </a:spcBef>
              <a:spcAft>
                <a:spcPts val="0"/>
              </a:spcAft>
              <a:buClr>
                <a:schemeClr val="lt1"/>
              </a:buClr>
              <a:buSzPts val="2200"/>
              <a:buFont typeface="Noto Sans Symbols"/>
              <a:buChar char="▪"/>
              <a:defRPr b="0" i="0" sz="2200" u="none" cap="none" strike="noStrike">
                <a:solidFill>
                  <a:schemeClr val="lt1"/>
                </a:solidFill>
                <a:latin typeface="Corbel"/>
                <a:ea typeface="Corbel"/>
                <a:cs typeface="Corbel"/>
                <a:sym typeface="Corbel"/>
              </a:defRPr>
            </a:lvl1pPr>
            <a:lvl2pPr indent="-355600" lvl="1" marL="914400" marR="0" rtl="0" algn="l">
              <a:lnSpc>
                <a:spcPct val="90000"/>
              </a:lnSpc>
              <a:spcBef>
                <a:spcPts val="200"/>
              </a:spcBef>
              <a:spcAft>
                <a:spcPts val="0"/>
              </a:spcAft>
              <a:buClr>
                <a:schemeClr val="lt1"/>
              </a:buClr>
              <a:buSzPts val="2000"/>
              <a:buFont typeface="Noto Sans Symbols"/>
              <a:buChar char="▪"/>
              <a:defRPr b="0" i="0" sz="2000" u="none" cap="none" strike="noStrike">
                <a:solidFill>
                  <a:schemeClr val="lt1"/>
                </a:solidFill>
                <a:latin typeface="Corbel"/>
                <a:ea typeface="Corbel"/>
                <a:cs typeface="Corbel"/>
                <a:sym typeface="Corbel"/>
              </a:defRPr>
            </a:lvl2pPr>
            <a:lvl3pPr indent="-342900" lvl="2" marL="1371600" marR="0" rtl="0" algn="l">
              <a:lnSpc>
                <a:spcPct val="90000"/>
              </a:lnSpc>
              <a:spcBef>
                <a:spcPts val="400"/>
              </a:spcBef>
              <a:spcAft>
                <a:spcPts val="0"/>
              </a:spcAft>
              <a:buClr>
                <a:schemeClr val="lt1"/>
              </a:buClr>
              <a:buSzPts val="1800"/>
              <a:buFont typeface="Noto Sans Symbols"/>
              <a:buChar char="▪"/>
              <a:defRPr b="0" i="0" sz="1800" u="none" cap="none" strike="noStrike">
                <a:solidFill>
                  <a:schemeClr val="lt1"/>
                </a:solidFill>
                <a:latin typeface="Corbel"/>
                <a:ea typeface="Corbel"/>
                <a:cs typeface="Corbel"/>
                <a:sym typeface="Corbel"/>
              </a:defRPr>
            </a:lvl3pPr>
            <a:lvl4pPr indent="-330200" lvl="3" marL="18288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4pPr>
            <a:lvl5pPr indent="-330200" lvl="4" marL="22860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5pPr>
            <a:lvl6pPr indent="-330200" lvl="5" marL="27432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6pPr>
            <a:lvl7pPr indent="-330200" lvl="6" marL="32004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7pPr>
            <a:lvl8pPr indent="-330200" lvl="7" marL="36576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8pPr>
            <a:lvl9pPr indent="-330200" lvl="8" marL="4114800" marR="0" rtl="0" algn="l">
              <a:lnSpc>
                <a:spcPct val="90000"/>
              </a:lnSpc>
              <a:spcBef>
                <a:spcPts val="400"/>
              </a:spcBef>
              <a:spcAft>
                <a:spcPts val="40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9pPr>
          </a:lstStyle>
          <a:p/>
        </p:txBody>
      </p:sp>
      <p:sp>
        <p:nvSpPr>
          <p:cNvPr id="13" name="Google Shape;13;p50"/>
          <p:cNvSpPr txBox="1"/>
          <p:nvPr>
            <p:ph idx="10" type="dt"/>
          </p:nvPr>
        </p:nvSpPr>
        <p:spPr>
          <a:xfrm>
            <a:off x="1202266" y="6422854"/>
            <a:ext cx="3000894" cy="365125"/>
          </a:xfrm>
          <a:prstGeom prst="rect">
            <a:avLst/>
          </a:prstGeom>
          <a:noFill/>
          <a:ln>
            <a:noFill/>
          </a:ln>
        </p:spPr>
        <p:txBody>
          <a:bodyPr anchorCtr="0" anchor="ctr" bIns="45700" lIns="91425" spcFirstLastPara="1" rIns="45700" wrap="square" tIns="45700">
            <a:noAutofit/>
          </a:bodyPr>
          <a:lstStyle>
            <a:lvl1pPr lvl="0" marR="0" rtl="0" algn="l">
              <a:spcBef>
                <a:spcPts val="0"/>
              </a:spcBef>
              <a:spcAft>
                <a:spcPts val="0"/>
              </a:spcAft>
              <a:buSzPts val="1400"/>
              <a:buNone/>
              <a:defRPr b="0" i="0" sz="105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4" name="Google Shape;14;p50"/>
          <p:cNvSpPr txBox="1"/>
          <p:nvPr>
            <p:ph idx="11" type="ftr"/>
          </p:nvPr>
        </p:nvSpPr>
        <p:spPr>
          <a:xfrm>
            <a:off x="5596471" y="6422854"/>
            <a:ext cx="50444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5" name="Google Shape;15;p50"/>
          <p:cNvSpPr txBox="1"/>
          <p:nvPr>
            <p:ph idx="12" type="sldNum"/>
          </p:nvPr>
        </p:nvSpPr>
        <p:spPr>
          <a:xfrm>
            <a:off x="10658927" y="6422854"/>
            <a:ext cx="946264" cy="365125"/>
          </a:xfrm>
          <a:prstGeom prst="rect">
            <a:avLst/>
          </a:prstGeom>
          <a:noFill/>
          <a:ln>
            <a:noFill/>
          </a:ln>
        </p:spPr>
        <p:txBody>
          <a:bodyPr anchorCtr="0" anchor="ctr" bIns="45700" lIns="45700" spcFirstLastPara="1" rIns="91425" wrap="square" tIns="45700">
            <a:noAutofit/>
          </a:bodyPr>
          <a:lstStyle>
            <a:lvl1pPr indent="0" lvl="0" marL="0" marR="0" rtl="0" algn="l">
              <a:spcBef>
                <a:spcPts val="0"/>
              </a:spcBef>
              <a:buNone/>
              <a:defRPr b="0" i="0" sz="1200" u="none" cap="none" strike="noStrike">
                <a:solidFill>
                  <a:schemeClr val="lt1"/>
                </a:solidFill>
                <a:latin typeface="Corbel"/>
                <a:ea typeface="Corbel"/>
                <a:cs typeface="Corbel"/>
                <a:sym typeface="Corbel"/>
              </a:defRPr>
            </a:lvl1pPr>
            <a:lvl2pPr indent="0" lvl="1" marL="0" marR="0" rtl="0" algn="l">
              <a:spcBef>
                <a:spcPts val="0"/>
              </a:spcBef>
              <a:buNone/>
              <a:defRPr b="0" i="0" sz="1200" u="none" cap="none" strike="noStrike">
                <a:solidFill>
                  <a:schemeClr val="lt1"/>
                </a:solidFill>
                <a:latin typeface="Corbel"/>
                <a:ea typeface="Corbel"/>
                <a:cs typeface="Corbel"/>
                <a:sym typeface="Corbel"/>
              </a:defRPr>
            </a:lvl2pPr>
            <a:lvl3pPr indent="0" lvl="2" marL="0" marR="0" rtl="0" algn="l">
              <a:spcBef>
                <a:spcPts val="0"/>
              </a:spcBef>
              <a:buNone/>
              <a:defRPr b="0" i="0" sz="1200" u="none" cap="none" strike="noStrike">
                <a:solidFill>
                  <a:schemeClr val="lt1"/>
                </a:solidFill>
                <a:latin typeface="Corbel"/>
                <a:ea typeface="Corbel"/>
                <a:cs typeface="Corbel"/>
                <a:sym typeface="Corbel"/>
              </a:defRPr>
            </a:lvl3pPr>
            <a:lvl4pPr indent="0" lvl="3" marL="0" marR="0" rtl="0" algn="l">
              <a:spcBef>
                <a:spcPts val="0"/>
              </a:spcBef>
              <a:buNone/>
              <a:defRPr b="0" i="0" sz="1200" u="none" cap="none" strike="noStrike">
                <a:solidFill>
                  <a:schemeClr val="lt1"/>
                </a:solidFill>
                <a:latin typeface="Corbel"/>
                <a:ea typeface="Corbel"/>
                <a:cs typeface="Corbel"/>
                <a:sym typeface="Corbel"/>
              </a:defRPr>
            </a:lvl4pPr>
            <a:lvl5pPr indent="0" lvl="4" marL="0" marR="0" rtl="0" algn="l">
              <a:spcBef>
                <a:spcPts val="0"/>
              </a:spcBef>
              <a:buNone/>
              <a:defRPr b="0" i="0" sz="1200" u="none" cap="none" strike="noStrike">
                <a:solidFill>
                  <a:schemeClr val="lt1"/>
                </a:solidFill>
                <a:latin typeface="Corbel"/>
                <a:ea typeface="Corbel"/>
                <a:cs typeface="Corbel"/>
                <a:sym typeface="Corbel"/>
              </a:defRPr>
            </a:lvl5pPr>
            <a:lvl6pPr indent="0" lvl="5" marL="0" marR="0" rtl="0" algn="l">
              <a:spcBef>
                <a:spcPts val="0"/>
              </a:spcBef>
              <a:buNone/>
              <a:defRPr b="0" i="0" sz="1200" u="none" cap="none" strike="noStrike">
                <a:solidFill>
                  <a:schemeClr val="lt1"/>
                </a:solidFill>
                <a:latin typeface="Corbel"/>
                <a:ea typeface="Corbel"/>
                <a:cs typeface="Corbel"/>
                <a:sym typeface="Corbel"/>
              </a:defRPr>
            </a:lvl6pPr>
            <a:lvl7pPr indent="0" lvl="6" marL="0" marR="0" rtl="0" algn="l">
              <a:spcBef>
                <a:spcPts val="0"/>
              </a:spcBef>
              <a:buNone/>
              <a:defRPr b="0" i="0" sz="1200" u="none" cap="none" strike="noStrike">
                <a:solidFill>
                  <a:schemeClr val="lt1"/>
                </a:solidFill>
                <a:latin typeface="Corbel"/>
                <a:ea typeface="Corbel"/>
                <a:cs typeface="Corbel"/>
                <a:sym typeface="Corbel"/>
              </a:defRPr>
            </a:lvl7pPr>
            <a:lvl8pPr indent="0" lvl="7" marL="0" marR="0" rtl="0" algn="l">
              <a:spcBef>
                <a:spcPts val="0"/>
              </a:spcBef>
              <a:buNone/>
              <a:defRPr b="0" i="0" sz="1200" u="none" cap="none" strike="noStrike">
                <a:solidFill>
                  <a:schemeClr val="lt1"/>
                </a:solidFill>
                <a:latin typeface="Corbel"/>
                <a:ea typeface="Corbel"/>
                <a:cs typeface="Corbel"/>
                <a:sym typeface="Corbel"/>
              </a:defRPr>
            </a:lvl8pPr>
            <a:lvl9pPr indent="0" lvl="8" marL="0" marR="0" rtl="0" algn="l">
              <a:spcBef>
                <a:spcPts val="0"/>
              </a:spcBef>
              <a:buNone/>
              <a:defRPr b="0" i="0" sz="1200" u="none" cap="none" strike="noStrike">
                <a:solidFill>
                  <a:schemeClr val="lt1"/>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8" name="Shape 88"/>
        <p:cNvGrpSpPr/>
        <p:nvPr/>
      </p:nvGrpSpPr>
      <p:grpSpPr>
        <a:xfrm>
          <a:off x="0" y="0"/>
          <a:ext cx="0" cy="0"/>
          <a:chOff x="0" y="0"/>
          <a:chExt cx="0" cy="0"/>
        </a:xfrm>
      </p:grpSpPr>
      <p:sp>
        <p:nvSpPr>
          <p:cNvPr id="89" name="Google Shape;89;p53"/>
          <p:cNvSpPr/>
          <p:nvPr/>
        </p:nvSpPr>
        <p:spPr>
          <a:xfrm>
            <a:off x="11601451" y="6583363"/>
            <a:ext cx="590549" cy="228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fld id="{00000000-1234-1234-1234-123412341234}" type="slidenum">
              <a:rPr lang="en-US"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90" name="Google Shape;90;p53"/>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1" i="0" sz="3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3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3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3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3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rgbClr val="FFFFFF"/>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rgbClr val="FFFFFF"/>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rgbClr val="FFFFFF"/>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rgbClr val="FFFFFF"/>
                </a:solidFill>
                <a:latin typeface="Arial"/>
                <a:ea typeface="Arial"/>
                <a:cs typeface="Arial"/>
                <a:sym typeface="Arial"/>
              </a:defRPr>
            </a:lvl9pPr>
          </a:lstStyle>
          <a:p/>
        </p:txBody>
      </p:sp>
      <p:sp>
        <p:nvSpPr>
          <p:cNvPr id="91" name="Google Shape;91;p53"/>
          <p:cNvSpPr txBox="1"/>
          <p:nvPr>
            <p:ph idx="1" type="body"/>
          </p:nvPr>
        </p:nvSpPr>
        <p:spPr>
          <a:xfrm>
            <a:off x="615951" y="1304925"/>
            <a:ext cx="10979149" cy="1138238"/>
          </a:xfrm>
          <a:prstGeom prst="rect">
            <a:avLst/>
          </a:prstGeom>
          <a:noFill/>
          <a:ln>
            <a:noFill/>
          </a:ln>
        </p:spPr>
        <p:txBody>
          <a:bodyPr anchorCtr="0" anchor="t" bIns="0" lIns="0" spcFirstLastPara="1" rIns="0" wrap="square" tIns="0">
            <a:spAutoFit/>
          </a:bodyPr>
          <a:lstStyle>
            <a:lvl1pPr indent="-381000" lvl="0" marL="457200" marR="0" rtl="0" algn="l">
              <a:spcBef>
                <a:spcPts val="60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6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1" i="0" sz="2000" u="none" cap="none" strike="noStrike">
                <a:solidFill>
                  <a:schemeClr val="dk1"/>
                </a:solidFill>
                <a:latin typeface="Arial"/>
                <a:ea typeface="Arial"/>
                <a:cs typeface="Arial"/>
                <a:sym typeface="Arial"/>
              </a:defRPr>
            </a:lvl3pPr>
            <a:lvl4pPr indent="-320039" lvl="3" marL="1828800" marR="0" rtl="0" algn="l">
              <a:spcBef>
                <a:spcPts val="360"/>
              </a:spcBef>
              <a:spcAft>
                <a:spcPts val="0"/>
              </a:spcAft>
              <a:buClr>
                <a:schemeClr val="dk1"/>
              </a:buClr>
              <a:buSzPts val="1440"/>
              <a:buFont typeface="Arial"/>
              <a:buChar char="–"/>
              <a:defRPr b="1" i="0" sz="18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1"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rgbClr val="FAFD00"/>
              </a:buClr>
              <a:buSzPts val="2000"/>
              <a:buFont typeface="Arial"/>
              <a:buChar char="»"/>
              <a:defRPr b="1" i="0" sz="2000" u="none" cap="none" strike="noStrike">
                <a:solidFill>
                  <a:srgbClr val="FAFD00"/>
                </a:solidFill>
                <a:latin typeface="Arial"/>
                <a:ea typeface="Arial"/>
                <a:cs typeface="Arial"/>
                <a:sym typeface="Arial"/>
              </a:defRPr>
            </a:lvl6pPr>
            <a:lvl7pPr indent="-355600" lvl="6" marL="3200400" marR="0" rtl="0" algn="l">
              <a:spcBef>
                <a:spcPts val="400"/>
              </a:spcBef>
              <a:spcAft>
                <a:spcPts val="0"/>
              </a:spcAft>
              <a:buClr>
                <a:srgbClr val="FAFD00"/>
              </a:buClr>
              <a:buSzPts val="2000"/>
              <a:buFont typeface="Arial"/>
              <a:buChar char="»"/>
              <a:defRPr b="1" i="0" sz="2000" u="none" cap="none" strike="noStrike">
                <a:solidFill>
                  <a:srgbClr val="FAFD00"/>
                </a:solidFill>
                <a:latin typeface="Arial"/>
                <a:ea typeface="Arial"/>
                <a:cs typeface="Arial"/>
                <a:sym typeface="Arial"/>
              </a:defRPr>
            </a:lvl7pPr>
            <a:lvl8pPr indent="-355600" lvl="7" marL="3657600" marR="0" rtl="0" algn="l">
              <a:spcBef>
                <a:spcPts val="400"/>
              </a:spcBef>
              <a:spcAft>
                <a:spcPts val="0"/>
              </a:spcAft>
              <a:buClr>
                <a:srgbClr val="FAFD00"/>
              </a:buClr>
              <a:buSzPts val="2000"/>
              <a:buFont typeface="Arial"/>
              <a:buChar char="»"/>
              <a:defRPr b="1" i="0" sz="2000" u="none" cap="none" strike="noStrike">
                <a:solidFill>
                  <a:srgbClr val="FAFD00"/>
                </a:solidFill>
                <a:latin typeface="Arial"/>
                <a:ea typeface="Arial"/>
                <a:cs typeface="Arial"/>
                <a:sym typeface="Arial"/>
              </a:defRPr>
            </a:lvl8pPr>
            <a:lvl9pPr indent="-355600" lvl="8" marL="4114800" marR="0" rtl="0" algn="l">
              <a:spcBef>
                <a:spcPts val="400"/>
              </a:spcBef>
              <a:spcAft>
                <a:spcPts val="0"/>
              </a:spcAft>
              <a:buClr>
                <a:srgbClr val="FAFD00"/>
              </a:buClr>
              <a:buSzPts val="2000"/>
              <a:buFont typeface="Arial"/>
              <a:buChar char="»"/>
              <a:defRPr b="1" i="0" sz="2000" u="none" cap="none" strike="noStrike">
                <a:solidFill>
                  <a:srgbClr val="FAFD00"/>
                </a:solidFill>
                <a:latin typeface="Arial"/>
                <a:ea typeface="Arial"/>
                <a:cs typeface="Arial"/>
                <a:sym typeface="Arial"/>
              </a:defRPr>
            </a:lvl9pPr>
          </a:lstStyle>
          <a:p/>
        </p:txBody>
      </p:sp>
      <p:pic>
        <p:nvPicPr>
          <p:cNvPr id="92" name="Google Shape;92;p53"/>
          <p:cNvPicPr preferRelativeResize="0"/>
          <p:nvPr/>
        </p:nvPicPr>
        <p:blipFill rotWithShape="1">
          <a:blip r:embed="rId1">
            <a:alphaModFix/>
          </a:blip>
          <a:srcRect b="0" l="0" r="0" t="0"/>
          <a:stretch/>
        </p:blipFill>
        <p:spPr>
          <a:xfrm>
            <a:off x="9658228" y="219457"/>
            <a:ext cx="1930523" cy="68427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money.cnn.com/2016/01/14/investing/atm-overdraft-fees/index.html"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edureka.co/blog/blockchain-tutorial/"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anders.com/blockchain/blockchain.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www.blocktrail.com/BTC"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8.jp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7.png"/><Relationship Id="rId4" Type="http://schemas.openxmlformats.org/officeDocument/2006/relationships/hyperlink" Target="https://www.tutorialspoint.com/blockchain_online_training/blockchain_a_short_history.asp"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1" Type="http://schemas.openxmlformats.org/officeDocument/2006/relationships/hyperlink" Target="https://developer.ibm.com/blockchain/" TargetMode="External"/><Relationship Id="rId10" Type="http://schemas.openxmlformats.org/officeDocument/2006/relationships/hyperlink" Target="https://www.hyperledger.org/" TargetMode="External"/><Relationship Id="rId13" Type="http://schemas.openxmlformats.org/officeDocument/2006/relationships/hyperlink" Target="https://developer.ibm.com/courses/all/ibm-blockchain-foundation-developer/" TargetMode="External"/><Relationship Id="rId12" Type="http://schemas.openxmlformats.org/officeDocument/2006/relationships/hyperlink" Target="https://developer.ibm.com/courses/all/blockchain-essentials/"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atoshinakamoto.me/whitepaper/" TargetMode="External"/><Relationship Id="rId4" Type="http://schemas.openxmlformats.org/officeDocument/2006/relationships/hyperlink" Target="https://anders.com/blockchain/blockchain.html" TargetMode="External"/><Relationship Id="rId9" Type="http://schemas.openxmlformats.org/officeDocument/2006/relationships/hyperlink" Target="https://guardtime.com/" TargetMode="External"/><Relationship Id="rId5" Type="http://schemas.openxmlformats.org/officeDocument/2006/relationships/hyperlink" Target="https://anders.com/blockchain/blockchain.html" TargetMode="External"/><Relationship Id="rId6" Type="http://schemas.openxmlformats.org/officeDocument/2006/relationships/hyperlink" Target="https://anders.com/blockchain/blockchain.html" TargetMode="External"/><Relationship Id="rId7" Type="http://schemas.openxmlformats.org/officeDocument/2006/relationships/hyperlink" Target="https://www.edx.org/course/blockchain-business-introduction-linuxfoundationx-lfs171x" TargetMode="External"/><Relationship Id="rId8" Type="http://schemas.openxmlformats.org/officeDocument/2006/relationships/hyperlink" Target="https://github.com/ethereum/wiki/wiki/White-Pap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learning.oreilly.com/library/view/learn-bitcoin-and/9781789536133/20ac8603-4306-4a02-91c8-c93e4cab8df9.x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learning.oreilly.com/search/?query=author:%22Kirankalyan%20Kulkarni%22&amp;sort=relevance&amp;highlight=true" TargetMode="External"/><Relationship Id="rId4" Type="http://schemas.openxmlformats.org/officeDocument/2006/relationships/hyperlink" Target="https://learning.oreilly.com/library/publisher/packt-publish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
          <p:cNvSpPr txBox="1"/>
          <p:nvPr>
            <p:ph type="ctrTitle"/>
          </p:nvPr>
        </p:nvSpPr>
        <p:spPr>
          <a:xfrm>
            <a:off x="365759" y="2166364"/>
            <a:ext cx="11471565" cy="1739347"/>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2"/>
              </a:buClr>
              <a:buSzPts val="6000"/>
              <a:buFont typeface="Corbel"/>
              <a:buNone/>
            </a:pPr>
            <a:r>
              <a:rPr lang="en-US"/>
              <a:t>BLOCKCHAIN TECHNOLOGIES</a:t>
            </a:r>
            <a:endParaRPr/>
          </a:p>
        </p:txBody>
      </p:sp>
      <p:sp>
        <p:nvSpPr>
          <p:cNvPr id="124" name="Google Shape;124;p1"/>
          <p:cNvSpPr txBox="1"/>
          <p:nvPr>
            <p:ph idx="1" type="subTitle"/>
          </p:nvPr>
        </p:nvSpPr>
        <p:spPr>
          <a:xfrm>
            <a:off x="1524000" y="3996250"/>
            <a:ext cx="9144000" cy="130925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2000"/>
              <a:buNone/>
            </a:pPr>
            <a:r>
              <a:rPr lang="en-US">
                <a:solidFill>
                  <a:srgbClr val="FF0000"/>
                </a:solidFill>
              </a:rPr>
              <a:t>Dr Thippeswamy MN</a:t>
            </a:r>
            <a:endParaRPr/>
          </a:p>
          <a:p>
            <a:pPr indent="0" lvl="0" marL="0" rtl="0" algn="ctr">
              <a:lnSpc>
                <a:spcPct val="90000"/>
              </a:lnSpc>
              <a:spcBef>
                <a:spcPts val="1400"/>
              </a:spcBef>
              <a:spcAft>
                <a:spcPts val="0"/>
              </a:spcAft>
              <a:buSzPts val="2000"/>
              <a:buNone/>
            </a:pPr>
            <a:r>
              <a:rPr lang="en-US">
                <a:solidFill>
                  <a:srgbClr val="FF0000"/>
                </a:solidFill>
              </a:rPr>
              <a:t>Prof and Head</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0"/>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3600"/>
              <a:buFont typeface="Corbel"/>
              <a:buNone/>
            </a:pPr>
            <a:r>
              <a:rPr b="1" lang="en-US" sz="3600"/>
              <a:t>COURSE OUTCOMES (COS): </a:t>
            </a:r>
            <a:r>
              <a:rPr lang="en-US" sz="3600"/>
              <a:t>AT THE END OF THE COURSE STUDENT WILL BE ABLE TO:</a:t>
            </a:r>
            <a:br>
              <a:rPr lang="en-US" sz="3600"/>
            </a:br>
            <a:endParaRPr sz="3600"/>
          </a:p>
        </p:txBody>
      </p:sp>
      <p:graphicFrame>
        <p:nvGraphicFramePr>
          <p:cNvPr id="179" name="Google Shape;179;p10"/>
          <p:cNvGraphicFramePr/>
          <p:nvPr/>
        </p:nvGraphicFramePr>
        <p:xfrm>
          <a:off x="1202919" y="1967947"/>
          <a:ext cx="3000000" cy="3000000"/>
        </p:xfrm>
        <a:graphic>
          <a:graphicData uri="http://schemas.openxmlformats.org/drawingml/2006/table">
            <a:tbl>
              <a:tblPr bandRow="1">
                <a:noFill/>
                <a:tableStyleId>{9BB074F8-213B-42E9-B2B7-F6C460F8897B}</a:tableStyleId>
              </a:tblPr>
              <a:tblGrid>
                <a:gridCol w="750425"/>
                <a:gridCol w="8219975"/>
              </a:tblGrid>
              <a:tr h="699500">
                <a:tc>
                  <a:txBody>
                    <a:bodyPr/>
                    <a:lstStyle/>
                    <a:p>
                      <a:pPr indent="0" lvl="0" marL="0" marR="0" rtl="0" algn="l">
                        <a:lnSpc>
                          <a:spcPct val="115000"/>
                        </a:lnSpc>
                        <a:spcBef>
                          <a:spcPts val="0"/>
                        </a:spcBef>
                        <a:spcAft>
                          <a:spcPts val="0"/>
                        </a:spcAft>
                        <a:buNone/>
                      </a:pPr>
                      <a:r>
                        <a:rPr lang="en-US" sz="2000" u="none" cap="none" strike="noStrike"/>
                        <a:t>CO</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15000"/>
                        </a:lnSpc>
                        <a:spcBef>
                          <a:spcPts val="0"/>
                        </a:spcBef>
                        <a:spcAft>
                          <a:spcPts val="0"/>
                        </a:spcAft>
                        <a:buNone/>
                      </a:pPr>
                      <a:r>
                        <a:rPr lang="en-US" sz="2400" u="none" cap="none" strike="noStrike"/>
                        <a:t>Description</a:t>
                      </a:r>
                      <a:endParaRPr sz="1800" u="none" cap="none" strike="noStrike">
                        <a:latin typeface="Calibri"/>
                        <a:ea typeface="Calibri"/>
                        <a:cs typeface="Calibri"/>
                        <a:sym typeface="Calibri"/>
                      </a:endParaRPr>
                    </a:p>
                  </a:txBody>
                  <a:tcPr marT="0" marB="0" marR="68575" marL="68575"/>
                </a:tc>
              </a:tr>
              <a:tr h="578850">
                <a:tc>
                  <a:txBody>
                    <a:bodyPr/>
                    <a:lstStyle/>
                    <a:p>
                      <a:pPr indent="0" lvl="0" marL="0" marR="0" rtl="0" algn="l">
                        <a:lnSpc>
                          <a:spcPct val="115000"/>
                        </a:lnSpc>
                        <a:spcBef>
                          <a:spcPts val="0"/>
                        </a:spcBef>
                        <a:spcAft>
                          <a:spcPts val="0"/>
                        </a:spcAft>
                        <a:buNone/>
                      </a:pPr>
                      <a:r>
                        <a:rPr lang="en-US" sz="2000" u="none" cap="none" strike="noStrike"/>
                        <a:t>CO1:</a:t>
                      </a:r>
                      <a:endParaRPr sz="1800" u="none" cap="none" strike="noStrike">
                        <a:latin typeface="Calibri"/>
                        <a:ea typeface="Calibri"/>
                        <a:cs typeface="Calibri"/>
                        <a:sym typeface="Calibri"/>
                      </a:endParaRPr>
                    </a:p>
                  </a:txBody>
                  <a:tcPr marT="0" marB="0" marR="68575" marL="68575"/>
                </a:tc>
                <a:tc>
                  <a:txBody>
                    <a:bodyPr/>
                    <a:lstStyle/>
                    <a:p>
                      <a:pPr indent="0" lvl="0" marL="0" marR="0" rtl="0" algn="just">
                        <a:lnSpc>
                          <a:spcPct val="115000"/>
                        </a:lnSpc>
                        <a:spcBef>
                          <a:spcPts val="0"/>
                        </a:spcBef>
                        <a:spcAft>
                          <a:spcPts val="0"/>
                        </a:spcAft>
                        <a:buNone/>
                      </a:pPr>
                      <a:r>
                        <a:rPr lang="en-US" sz="2000" u="none" cap="none" strike="noStrike"/>
                        <a:t>Identify the importance of Cryptocurrency, block chain technology and Applications</a:t>
                      </a:r>
                      <a:endParaRPr sz="1800" u="none" cap="none" strike="noStrike">
                        <a:latin typeface="Calibri"/>
                        <a:ea typeface="Calibri"/>
                        <a:cs typeface="Calibri"/>
                        <a:sym typeface="Calibri"/>
                      </a:endParaRPr>
                    </a:p>
                  </a:txBody>
                  <a:tcPr marT="0" marB="0" marR="68575" marL="68575" anchor="b"/>
                </a:tc>
              </a:tr>
              <a:tr h="578850">
                <a:tc>
                  <a:txBody>
                    <a:bodyPr/>
                    <a:lstStyle/>
                    <a:p>
                      <a:pPr indent="0" lvl="0" marL="0" marR="0" rtl="0" algn="l">
                        <a:lnSpc>
                          <a:spcPct val="115000"/>
                        </a:lnSpc>
                        <a:spcBef>
                          <a:spcPts val="0"/>
                        </a:spcBef>
                        <a:spcAft>
                          <a:spcPts val="0"/>
                        </a:spcAft>
                        <a:buNone/>
                      </a:pPr>
                      <a:r>
                        <a:rPr lang="en-US" sz="2000" u="none" cap="none" strike="noStrike"/>
                        <a:t>CO2:</a:t>
                      </a:r>
                      <a:endParaRPr sz="1800" u="none" cap="none" strike="noStrike">
                        <a:latin typeface="Calibri"/>
                        <a:ea typeface="Calibri"/>
                        <a:cs typeface="Calibri"/>
                        <a:sym typeface="Calibri"/>
                      </a:endParaRPr>
                    </a:p>
                  </a:txBody>
                  <a:tcPr marT="0" marB="0" marR="68575" marL="68575"/>
                </a:tc>
                <a:tc>
                  <a:txBody>
                    <a:bodyPr/>
                    <a:lstStyle/>
                    <a:p>
                      <a:pPr indent="0" lvl="0" marL="0" marR="0" rtl="0" algn="just">
                        <a:lnSpc>
                          <a:spcPct val="115000"/>
                        </a:lnSpc>
                        <a:spcBef>
                          <a:spcPts val="0"/>
                        </a:spcBef>
                        <a:spcAft>
                          <a:spcPts val="0"/>
                        </a:spcAft>
                        <a:buNone/>
                      </a:pPr>
                      <a:r>
                        <a:rPr lang="en-US" sz="2000" u="none" cap="none" strike="noStrike"/>
                        <a:t>Demonstrate the usage of the Etherum based block chain platform</a:t>
                      </a:r>
                      <a:endParaRPr sz="1800" u="none" cap="none" strike="noStrike">
                        <a:latin typeface="Calibri"/>
                        <a:ea typeface="Calibri"/>
                        <a:cs typeface="Calibri"/>
                        <a:sym typeface="Calibri"/>
                      </a:endParaRPr>
                    </a:p>
                  </a:txBody>
                  <a:tcPr marT="0" marB="0" marR="68575" marL="68575" anchor="b"/>
                </a:tc>
              </a:tr>
              <a:tr h="578850">
                <a:tc>
                  <a:txBody>
                    <a:bodyPr/>
                    <a:lstStyle/>
                    <a:p>
                      <a:pPr indent="0" lvl="0" marL="0" marR="0" rtl="0" algn="l">
                        <a:lnSpc>
                          <a:spcPct val="115000"/>
                        </a:lnSpc>
                        <a:spcBef>
                          <a:spcPts val="0"/>
                        </a:spcBef>
                        <a:spcAft>
                          <a:spcPts val="0"/>
                        </a:spcAft>
                        <a:buNone/>
                      </a:pPr>
                      <a:r>
                        <a:rPr lang="en-US" sz="2000" u="none" cap="none" strike="noStrike"/>
                        <a:t>CO3:</a:t>
                      </a:r>
                      <a:endParaRPr sz="1800" u="none" cap="none" strike="noStrike">
                        <a:latin typeface="Calibri"/>
                        <a:ea typeface="Calibri"/>
                        <a:cs typeface="Calibri"/>
                        <a:sym typeface="Calibri"/>
                      </a:endParaRPr>
                    </a:p>
                  </a:txBody>
                  <a:tcPr marT="0" marB="0" marR="68575" marL="68575"/>
                </a:tc>
                <a:tc>
                  <a:txBody>
                    <a:bodyPr/>
                    <a:lstStyle/>
                    <a:p>
                      <a:pPr indent="0" lvl="0" marL="0" marR="0" rtl="0" algn="just">
                        <a:lnSpc>
                          <a:spcPct val="115000"/>
                        </a:lnSpc>
                        <a:spcBef>
                          <a:spcPts val="0"/>
                        </a:spcBef>
                        <a:spcAft>
                          <a:spcPts val="0"/>
                        </a:spcAft>
                        <a:buNone/>
                      </a:pPr>
                      <a:r>
                        <a:rPr lang="en-US" sz="2000" u="none" cap="none" strike="noStrike"/>
                        <a:t>Setting up and Interacting with the Smart Contracts</a:t>
                      </a:r>
                      <a:endParaRPr sz="1800" u="none" cap="none" strike="noStrike">
                        <a:latin typeface="Calibri"/>
                        <a:ea typeface="Calibri"/>
                        <a:cs typeface="Calibri"/>
                        <a:sym typeface="Calibri"/>
                      </a:endParaRPr>
                    </a:p>
                  </a:txBody>
                  <a:tcPr marT="0" marB="0" marR="68575" marL="68575"/>
                </a:tc>
              </a:tr>
              <a:tr h="1193700">
                <a:tc>
                  <a:txBody>
                    <a:bodyPr/>
                    <a:lstStyle/>
                    <a:p>
                      <a:pPr indent="0" lvl="0" marL="0" marR="0" rtl="0" algn="l">
                        <a:lnSpc>
                          <a:spcPct val="115000"/>
                        </a:lnSpc>
                        <a:spcBef>
                          <a:spcPts val="0"/>
                        </a:spcBef>
                        <a:spcAft>
                          <a:spcPts val="0"/>
                        </a:spcAft>
                        <a:buNone/>
                      </a:pPr>
                      <a:r>
                        <a:rPr lang="en-US" sz="2000" u="none" cap="none" strike="noStrike"/>
                        <a:t>CO4:</a:t>
                      </a:r>
                      <a:endParaRPr sz="1800" u="none" cap="none" strike="noStrike">
                        <a:latin typeface="Calibri"/>
                        <a:ea typeface="Calibri"/>
                        <a:cs typeface="Calibri"/>
                        <a:sym typeface="Calibri"/>
                      </a:endParaRPr>
                    </a:p>
                  </a:txBody>
                  <a:tcPr marT="0" marB="0" marR="68575" marL="68575"/>
                </a:tc>
                <a:tc>
                  <a:txBody>
                    <a:bodyPr/>
                    <a:lstStyle/>
                    <a:p>
                      <a:pPr indent="0" lvl="0" marL="0" marR="0" rtl="0" algn="just">
                        <a:lnSpc>
                          <a:spcPct val="115000"/>
                        </a:lnSpc>
                        <a:spcBef>
                          <a:spcPts val="0"/>
                        </a:spcBef>
                        <a:spcAft>
                          <a:spcPts val="0"/>
                        </a:spcAft>
                        <a:buNone/>
                      </a:pPr>
                      <a:r>
                        <a:rPr lang="en-US" sz="2000" u="none" cap="none" strike="noStrike"/>
                        <a:t>Understand the advanced block chain, security concerns of Block chain Technology, Bitcoins</a:t>
                      </a:r>
                      <a:endParaRPr sz="1800" u="none" cap="none" strike="noStrike">
                        <a:latin typeface="Calibri"/>
                        <a:ea typeface="Calibri"/>
                        <a:cs typeface="Calibri"/>
                        <a:sym typeface="Calibri"/>
                      </a:endParaRPr>
                    </a:p>
                  </a:txBody>
                  <a:tcPr marT="0" marB="0" marR="68575" marL="68575"/>
                </a:tc>
              </a:tr>
              <a:tr h="578850">
                <a:tc>
                  <a:txBody>
                    <a:bodyPr/>
                    <a:lstStyle/>
                    <a:p>
                      <a:pPr indent="0" lvl="0" marL="0" marR="0" rtl="0" algn="l">
                        <a:lnSpc>
                          <a:spcPct val="115000"/>
                        </a:lnSpc>
                        <a:spcBef>
                          <a:spcPts val="0"/>
                        </a:spcBef>
                        <a:spcAft>
                          <a:spcPts val="0"/>
                        </a:spcAft>
                        <a:buNone/>
                      </a:pPr>
                      <a:r>
                        <a:rPr lang="en-US" sz="2000" u="none" cap="none" strike="noStrike"/>
                        <a:t>CO5:</a:t>
                      </a:r>
                      <a:endParaRPr sz="1800" u="none" cap="none" strike="noStrike">
                        <a:latin typeface="Calibri"/>
                        <a:ea typeface="Calibri"/>
                        <a:cs typeface="Calibri"/>
                        <a:sym typeface="Calibri"/>
                      </a:endParaRPr>
                    </a:p>
                  </a:txBody>
                  <a:tcPr marT="0" marB="0" marR="68575" marL="68575"/>
                </a:tc>
                <a:tc>
                  <a:txBody>
                    <a:bodyPr/>
                    <a:lstStyle/>
                    <a:p>
                      <a:pPr indent="0" lvl="0" marL="0" marR="0" rtl="0" algn="just">
                        <a:lnSpc>
                          <a:spcPct val="115000"/>
                        </a:lnSpc>
                        <a:spcBef>
                          <a:spcPts val="0"/>
                        </a:spcBef>
                        <a:spcAft>
                          <a:spcPts val="0"/>
                        </a:spcAft>
                        <a:buNone/>
                      </a:pPr>
                      <a:r>
                        <a:rPr lang="en-US" sz="2000" u="none" cap="none" strike="noStrike">
                          <a:highlight>
                            <a:srgbClr val="FFFFFF"/>
                          </a:highlight>
                        </a:rPr>
                        <a:t>Design, build, and deploy a distributed application.</a:t>
                      </a:r>
                      <a:endParaRPr sz="1800" u="none" cap="none" strike="noStrike">
                        <a:latin typeface="Calibri"/>
                        <a:ea typeface="Calibri"/>
                        <a:cs typeface="Calibri"/>
                        <a:sym typeface="Calibri"/>
                      </a:endParaRPr>
                    </a:p>
                  </a:txBody>
                  <a:tcPr marT="0" marB="0" marR="68575" marL="6857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lang="en-US"/>
              <a:t>WHAT IS BLOCKCHAIN: </a:t>
            </a:r>
            <a:endParaRPr/>
          </a:p>
        </p:txBody>
      </p:sp>
      <p:sp>
        <p:nvSpPr>
          <p:cNvPr id="185" name="Google Shape;185;p11"/>
          <p:cNvSpPr txBox="1"/>
          <p:nvPr>
            <p:ph idx="1" type="body"/>
          </p:nvPr>
        </p:nvSpPr>
        <p:spPr>
          <a:xfrm>
            <a:off x="288520" y="1792936"/>
            <a:ext cx="11710824"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800"/>
              <a:buChar char="▪"/>
            </a:pPr>
            <a:r>
              <a:rPr b="1" lang="en-US" sz="2800">
                <a:solidFill>
                  <a:srgbClr val="FF0000"/>
                </a:solidFill>
              </a:rPr>
              <a:t>We will begin this Blockchain   Concepts by understanding the problems of the current banking system.</a:t>
            </a:r>
            <a:endParaRPr/>
          </a:p>
          <a:p>
            <a:pPr indent="-5079" lvl="0" marL="182880" rtl="0" algn="l">
              <a:lnSpc>
                <a:spcPct val="90000"/>
              </a:lnSpc>
              <a:spcBef>
                <a:spcPts val="1400"/>
              </a:spcBef>
              <a:spcAft>
                <a:spcPts val="0"/>
              </a:spcAft>
              <a:buSzPts val="2800"/>
              <a:buNone/>
            </a:pPr>
            <a:r>
              <a:t/>
            </a:r>
            <a:endParaRPr b="1" sz="2800">
              <a:solidFill>
                <a:srgbClr val="FF0000"/>
              </a:solidFill>
            </a:endParaRPr>
          </a:p>
        </p:txBody>
      </p:sp>
      <p:sp>
        <p:nvSpPr>
          <p:cNvPr id="186" name="Google Shape;186;p11"/>
          <p:cNvSpPr/>
          <p:nvPr/>
        </p:nvSpPr>
        <p:spPr>
          <a:xfrm>
            <a:off x="373810" y="2495672"/>
            <a:ext cx="11194212" cy="24314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orbel"/>
                <a:ea typeface="Corbel"/>
                <a:cs typeface="Corbel"/>
                <a:sym typeface="Corbel"/>
              </a:rPr>
              <a:t>Issues with Current Banking System:</a:t>
            </a:r>
            <a:endParaRPr/>
          </a:p>
          <a:p>
            <a:pPr indent="0" lvl="0" marL="0" marR="0" rtl="0" algn="l">
              <a:spcBef>
                <a:spcPts val="0"/>
              </a:spcBef>
              <a:spcAft>
                <a:spcPts val="0"/>
              </a:spcAft>
              <a:buNone/>
            </a:pPr>
            <a:r>
              <a:rPr lang="en-US" sz="2800">
                <a:solidFill>
                  <a:schemeClr val="dk1"/>
                </a:solidFill>
                <a:latin typeface="Corbel"/>
                <a:ea typeface="Corbel"/>
                <a:cs typeface="Corbel"/>
                <a:sym typeface="Corbel"/>
              </a:rPr>
              <a:t>Any existing system will have some issues. Let us look at some of the most commonly faced issues with the Banking system:</a:t>
            </a:r>
            <a:endParaRPr/>
          </a:p>
          <a:p>
            <a:pPr indent="0" lvl="0" marL="0" marR="0" rtl="0" algn="l">
              <a:spcBef>
                <a:spcPts val="0"/>
              </a:spcBef>
              <a:spcAft>
                <a:spcPts val="0"/>
              </a:spcAft>
              <a:buNone/>
            </a:pPr>
            <a:r>
              <a:rPr lang="en-US" sz="3200">
                <a:solidFill>
                  <a:srgbClr val="92D050"/>
                </a:solidFill>
                <a:latin typeface="Corbel"/>
                <a:ea typeface="Corbel"/>
                <a:cs typeface="Corbel"/>
                <a:sym typeface="Corbel"/>
              </a:rPr>
              <a:t>High Transaction Fees</a:t>
            </a:r>
            <a:endParaRPr/>
          </a:p>
          <a:p>
            <a:pPr indent="0" lvl="0" marL="0" marR="0" rtl="0" algn="l">
              <a:spcBef>
                <a:spcPts val="0"/>
              </a:spcBef>
              <a:spcAft>
                <a:spcPts val="0"/>
              </a:spcAft>
              <a:buNone/>
            </a:pPr>
            <a:r>
              <a:rPr lang="en-US" sz="2800">
                <a:solidFill>
                  <a:schemeClr val="dk1"/>
                </a:solidFill>
                <a:latin typeface="Corbel"/>
                <a:ea typeface="Corbel"/>
                <a:cs typeface="Corbel"/>
                <a:sym typeface="Corbel"/>
              </a:rPr>
              <a:t>Let’s look at an example to understand this issue better</a:t>
            </a:r>
            <a:r>
              <a:rPr lang="en-US" sz="1800">
                <a:solidFill>
                  <a:schemeClr val="dk1"/>
                </a:solidFill>
                <a:latin typeface="Corbel"/>
                <a:ea typeface="Corbel"/>
                <a:cs typeface="Corbel"/>
                <a:sym typeface="Corbel"/>
              </a:rPr>
              <a:t>:</a:t>
            </a:r>
            <a:endParaRPr/>
          </a:p>
        </p:txBody>
      </p:sp>
      <p:pic>
        <p:nvPicPr>
          <p:cNvPr descr="The issue of Transaction Fees - Blockchain Tutorial - Edureka" id="187" name="Google Shape;187;p11"/>
          <p:cNvPicPr preferRelativeResize="0"/>
          <p:nvPr/>
        </p:nvPicPr>
        <p:blipFill rotWithShape="1">
          <a:blip r:embed="rId3">
            <a:alphaModFix/>
          </a:blip>
          <a:srcRect b="0" l="0" r="0" t="0"/>
          <a:stretch/>
        </p:blipFill>
        <p:spPr>
          <a:xfrm>
            <a:off x="3378678" y="4865552"/>
            <a:ext cx="5029200" cy="1943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2"/>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t/>
            </a:r>
            <a:endParaRPr/>
          </a:p>
        </p:txBody>
      </p:sp>
      <p:sp>
        <p:nvSpPr>
          <p:cNvPr id="193" name="Google Shape;193;p12"/>
          <p:cNvSpPr txBox="1"/>
          <p:nvPr>
            <p:ph idx="1" type="body"/>
          </p:nvPr>
        </p:nvSpPr>
        <p:spPr>
          <a:xfrm>
            <a:off x="366156" y="284176"/>
            <a:ext cx="9784080"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lang="en-US">
                <a:solidFill>
                  <a:srgbClr val="FF0000"/>
                </a:solidFill>
              </a:rPr>
              <a:t>As per a report from SNL Financial and CNNMoney, </a:t>
            </a:r>
            <a:r>
              <a:rPr lang="en-US" u="sng">
                <a:solidFill>
                  <a:srgbClr val="FF0000"/>
                </a:solidFill>
                <a:hlinkClick r:id="rId3">
                  <a:extLst>
                    <a:ext uri="{A12FA001-AC4F-418D-AE19-62706E023703}">
                      <ahyp:hlinkClr val="tx"/>
                    </a:ext>
                  </a:extLst>
                </a:hlinkClick>
              </a:rPr>
              <a:t>JPMorgan Chase, Bank of America and Wells Fargo earned more than $6 billion from ATM and overdraft fees in 2015</a:t>
            </a:r>
            <a:r>
              <a:rPr lang="en-US">
                <a:solidFill>
                  <a:srgbClr val="FF0000"/>
                </a:solidFill>
              </a:rPr>
              <a:t>. </a:t>
            </a:r>
            <a:endParaRPr/>
          </a:p>
        </p:txBody>
      </p:sp>
      <p:sp>
        <p:nvSpPr>
          <p:cNvPr id="194" name="Google Shape;194;p12"/>
          <p:cNvSpPr/>
          <p:nvPr/>
        </p:nvSpPr>
        <p:spPr>
          <a:xfrm>
            <a:off x="366156" y="1128971"/>
            <a:ext cx="509536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rgbClr val="FF0000"/>
                </a:solidFill>
                <a:latin typeface="Corbel"/>
                <a:ea typeface="Corbel"/>
                <a:cs typeface="Corbel"/>
                <a:sym typeface="Corbel"/>
              </a:rPr>
              <a:t>Double Spending</a:t>
            </a:r>
            <a:endParaRPr/>
          </a:p>
        </p:txBody>
      </p:sp>
      <p:sp>
        <p:nvSpPr>
          <p:cNvPr id="195" name="Google Shape;195;p12"/>
          <p:cNvSpPr/>
          <p:nvPr/>
        </p:nvSpPr>
        <p:spPr>
          <a:xfrm>
            <a:off x="366156" y="2052301"/>
            <a:ext cx="11349487"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latin typeface="Open Sans"/>
                <a:ea typeface="Open Sans"/>
                <a:cs typeface="Open Sans"/>
                <a:sym typeface="Open Sans"/>
              </a:rPr>
              <a:t>Double-spending is an error in digital cash scheme in which the same single digital token is spent twice or more. To help you understand this problem better, let me give you an example:</a:t>
            </a:r>
            <a:endParaRPr b="1" sz="2800">
              <a:solidFill>
                <a:srgbClr val="FF0000"/>
              </a:solidFill>
              <a:latin typeface="Corbel"/>
              <a:ea typeface="Corbel"/>
              <a:cs typeface="Corbel"/>
              <a:sym typeface="Corbel"/>
            </a:endParaRPr>
          </a:p>
        </p:txBody>
      </p:sp>
      <p:pic>
        <p:nvPicPr>
          <p:cNvPr id="196" name="Google Shape;196;p12"/>
          <p:cNvPicPr preferRelativeResize="0"/>
          <p:nvPr/>
        </p:nvPicPr>
        <p:blipFill rotWithShape="1">
          <a:blip r:embed="rId4">
            <a:alphaModFix/>
          </a:blip>
          <a:srcRect b="0" l="0" r="0" t="0"/>
          <a:stretch/>
        </p:blipFill>
        <p:spPr>
          <a:xfrm>
            <a:off x="498443" y="3649508"/>
            <a:ext cx="5427903" cy="3192136"/>
          </a:xfrm>
          <a:prstGeom prst="rect">
            <a:avLst/>
          </a:prstGeom>
          <a:noFill/>
          <a:ln>
            <a:noFill/>
          </a:ln>
        </p:spPr>
      </p:pic>
      <p:sp>
        <p:nvSpPr>
          <p:cNvPr id="197" name="Google Shape;197;p12"/>
          <p:cNvSpPr/>
          <p:nvPr/>
        </p:nvSpPr>
        <p:spPr>
          <a:xfrm>
            <a:off x="6094959" y="3595619"/>
            <a:ext cx="6096000" cy="31700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rgbClr val="4A4A4A"/>
                </a:solidFill>
                <a:latin typeface="Open Sans"/>
                <a:ea typeface="Open Sans"/>
                <a:cs typeface="Open Sans"/>
                <a:sym typeface="Open Sans"/>
              </a:rPr>
              <a:t>Here Peter has only $500 in his account. He initiates 2 transactions simultaneously to Adam for $400 and Mary for $500. Normally this transaction would not go through as he doesn’t have sufficient balance of $900 in his account. However, by duplicating or falsifying the digital token associated with every digital transaction, he can complete these transactions without the needed balance. This operation is known as Double Spending.</a:t>
            </a:r>
            <a:endParaRPr b="1" sz="2000">
              <a:solidFill>
                <a:schemeClr val="lt1"/>
              </a:solidFill>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3"/>
          <p:cNvSpPr txBox="1"/>
          <p:nvPr>
            <p:ph type="title"/>
          </p:nvPr>
        </p:nvSpPr>
        <p:spPr>
          <a:xfrm>
            <a:off x="961379" y="0"/>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b="1" lang="en-US"/>
              <a:t>NET FRAUDS AND ACCOUNT HACKING</a:t>
            </a:r>
            <a:br>
              <a:rPr lang="en-US"/>
            </a:br>
            <a:endParaRPr/>
          </a:p>
        </p:txBody>
      </p:sp>
      <p:pic>
        <p:nvPicPr>
          <p:cNvPr id="203" name="Google Shape;203;p13"/>
          <p:cNvPicPr preferRelativeResize="0"/>
          <p:nvPr>
            <p:ph idx="1" type="body"/>
          </p:nvPr>
        </p:nvPicPr>
        <p:blipFill rotWithShape="1">
          <a:blip r:embed="rId3">
            <a:alphaModFix/>
          </a:blip>
          <a:srcRect b="0" l="0" r="0" t="0"/>
          <a:stretch/>
        </p:blipFill>
        <p:spPr>
          <a:xfrm>
            <a:off x="8438430" y="3838404"/>
            <a:ext cx="2857500" cy="2857500"/>
          </a:xfrm>
          <a:prstGeom prst="rect">
            <a:avLst/>
          </a:prstGeom>
          <a:noFill/>
          <a:ln>
            <a:noFill/>
          </a:ln>
        </p:spPr>
      </p:pic>
      <p:pic>
        <p:nvPicPr>
          <p:cNvPr id="204" name="Google Shape;204;p13"/>
          <p:cNvPicPr preferRelativeResize="0"/>
          <p:nvPr/>
        </p:nvPicPr>
        <p:blipFill rotWithShape="1">
          <a:blip r:embed="rId4">
            <a:alphaModFix/>
          </a:blip>
          <a:srcRect b="0" l="0" r="0" t="0"/>
          <a:stretch/>
        </p:blipFill>
        <p:spPr>
          <a:xfrm>
            <a:off x="8330241" y="1038556"/>
            <a:ext cx="3073879" cy="2603819"/>
          </a:xfrm>
          <a:prstGeom prst="rect">
            <a:avLst/>
          </a:prstGeom>
          <a:noFill/>
          <a:ln>
            <a:noFill/>
          </a:ln>
        </p:spPr>
      </p:pic>
      <p:sp>
        <p:nvSpPr>
          <p:cNvPr id="205" name="Google Shape;205;p13"/>
          <p:cNvSpPr/>
          <p:nvPr/>
        </p:nvSpPr>
        <p:spPr>
          <a:xfrm>
            <a:off x="320507" y="646223"/>
            <a:ext cx="7169522"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FF0000"/>
                </a:solidFill>
                <a:latin typeface="Corbel"/>
                <a:ea typeface="Corbel"/>
                <a:cs typeface="Corbel"/>
                <a:sym typeface="Corbel"/>
              </a:rPr>
              <a:t>In India, the number of fraud cases related to credit/debit cards and Internet banking was 14,824 for the year 2016. The net amount involved in these frauds was Rs 77.79 crore, of which Rs 21 crore was from internet frauds and Rs 41.64 crore was from ATM/debit card-related frauds. </a:t>
            </a:r>
            <a:endParaRPr/>
          </a:p>
        </p:txBody>
      </p:sp>
      <p:sp>
        <p:nvSpPr>
          <p:cNvPr id="206" name="Google Shape;206;p13"/>
          <p:cNvSpPr/>
          <p:nvPr/>
        </p:nvSpPr>
        <p:spPr>
          <a:xfrm>
            <a:off x="245846" y="2872244"/>
            <a:ext cx="4982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orbel"/>
                <a:ea typeface="Corbel"/>
                <a:cs typeface="Corbel"/>
                <a:sym typeface="Corbel"/>
              </a:rPr>
              <a:t>Financial Crisis and Crashes</a:t>
            </a:r>
            <a:endParaRPr/>
          </a:p>
        </p:txBody>
      </p:sp>
      <p:sp>
        <p:nvSpPr>
          <p:cNvPr id="207" name="Google Shape;207;p13"/>
          <p:cNvSpPr/>
          <p:nvPr/>
        </p:nvSpPr>
        <p:spPr>
          <a:xfrm>
            <a:off x="431320" y="3457019"/>
            <a:ext cx="7565366"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4A4A4A"/>
                </a:solidFill>
                <a:latin typeface="Open Sans"/>
                <a:ea typeface="Open Sans"/>
                <a:cs typeface="Open Sans"/>
                <a:sym typeface="Open Sans"/>
              </a:rPr>
              <a:t>Imagine giving all your saving to someone you trust only to know that they have gone and lost it somewhere else. That’s what happened in the 2007-08 when Banks and Investment Organisations had borrowed heavily and lent it as subprime mortgages to people who could not even pay back these loans. This in turn lead to one of the greatest financial crisis ever seen and was estimated to have caused losses close to $11 Trillion ($11,000,000,000,000) worldwide. This was just one of the most popular examples, how often have we heard of Banks and Financial service companies crash due to internal frauds? The whole third-party system is something that is built on blind trust on the middle man.</a:t>
            </a:r>
            <a:endParaRPr sz="1800">
              <a:solidFill>
                <a:schemeClr val="lt1"/>
              </a:solidFill>
              <a:latin typeface="Corbel"/>
              <a:ea typeface="Corbel"/>
              <a:cs typeface="Corbel"/>
              <a:sym typeface="Corbel"/>
            </a:endParaRPr>
          </a:p>
        </p:txBody>
      </p:sp>
      <p:sp>
        <p:nvSpPr>
          <p:cNvPr id="208" name="Google Shape;208;p13"/>
          <p:cNvSpPr/>
          <p:nvPr/>
        </p:nvSpPr>
        <p:spPr>
          <a:xfrm>
            <a:off x="431320" y="1987202"/>
            <a:ext cx="73922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a:p>
            <a:pPr indent="0" lvl="0" marL="0" marR="0" rtl="0" algn="l">
              <a:spcBef>
                <a:spcPts val="0"/>
              </a:spcBef>
              <a:spcAft>
                <a:spcPts val="0"/>
              </a:spcAft>
              <a:buNone/>
            </a:pPr>
            <a:r>
              <a:rPr lang="en-US" sz="1800">
                <a:solidFill>
                  <a:schemeClr val="dk1"/>
                </a:solidFill>
                <a:latin typeface="Corbel"/>
                <a:ea typeface="Corbel"/>
                <a:cs typeface="Corbel"/>
                <a:sym typeface="Corbel"/>
              </a:rPr>
              <a:t>FY20 saw over 50,000 cases of fraud usage of debit, credit cards</a:t>
            </a:r>
            <a:endParaRPr/>
          </a:p>
        </p:txBody>
      </p:sp>
      <p:sp>
        <p:nvSpPr>
          <p:cNvPr id="209" name="Google Shape;209;p13"/>
          <p:cNvSpPr/>
          <p:nvPr/>
        </p:nvSpPr>
        <p:spPr>
          <a:xfrm>
            <a:off x="1962023" y="2568223"/>
            <a:ext cx="58673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'₹615.39cr lost to debit, credit card frauds' - mumbai news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4"/>
          <p:cNvSpPr txBox="1"/>
          <p:nvPr>
            <p:ph type="title"/>
          </p:nvPr>
        </p:nvSpPr>
        <p:spPr>
          <a:xfrm>
            <a:off x="1202919" y="284176"/>
            <a:ext cx="10658402"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3600"/>
              <a:buFont typeface="Corbel"/>
              <a:buNone/>
            </a:pPr>
            <a:r>
              <a:rPr b="1" lang="en-US" sz="3600"/>
              <a:t>HOW DOES BLOCKCHAIN SOLVE THESE ISSUES?</a:t>
            </a:r>
            <a:br>
              <a:rPr lang="en-US" sz="3600"/>
            </a:br>
            <a:endParaRPr sz="3600"/>
          </a:p>
        </p:txBody>
      </p:sp>
      <p:sp>
        <p:nvSpPr>
          <p:cNvPr id="215" name="Google Shape;215;p14"/>
          <p:cNvSpPr txBox="1"/>
          <p:nvPr>
            <p:ph idx="1" type="body"/>
          </p:nvPr>
        </p:nvSpPr>
        <p:spPr>
          <a:xfrm>
            <a:off x="279893" y="1183544"/>
            <a:ext cx="11581428"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lang="en-US">
                <a:solidFill>
                  <a:srgbClr val="FF0000"/>
                </a:solidFill>
              </a:rPr>
              <a:t>Below are some of the ways through which the Blockchain technology tackles the above mentioned issues:</a:t>
            </a:r>
            <a:endParaRPr/>
          </a:p>
        </p:txBody>
      </p:sp>
      <p:sp>
        <p:nvSpPr>
          <p:cNvPr id="216" name="Google Shape;216;p14"/>
          <p:cNvSpPr/>
          <p:nvPr/>
        </p:nvSpPr>
        <p:spPr>
          <a:xfrm>
            <a:off x="365184" y="1912528"/>
            <a:ext cx="6096000" cy="42780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F0000"/>
                </a:solidFill>
                <a:latin typeface="Corbel"/>
                <a:ea typeface="Corbel"/>
                <a:cs typeface="Corbel"/>
                <a:sym typeface="Corbel"/>
              </a:rPr>
              <a:t>Decentralized System</a:t>
            </a:r>
            <a:endParaRPr/>
          </a:p>
          <a:p>
            <a:pPr indent="0" lvl="0" marL="0" marR="0" rtl="0" algn="just">
              <a:spcBef>
                <a:spcPts val="0"/>
              </a:spcBef>
              <a:spcAft>
                <a:spcPts val="0"/>
              </a:spcAft>
              <a:buNone/>
            </a:pPr>
            <a:r>
              <a:rPr lang="en-US" sz="2400">
                <a:solidFill>
                  <a:schemeClr val="lt1"/>
                </a:solidFill>
                <a:latin typeface="Corbel"/>
                <a:ea typeface="Corbel"/>
                <a:cs typeface="Corbel"/>
                <a:sym typeface="Corbel"/>
              </a:rPr>
              <a:t>The </a:t>
            </a:r>
            <a:r>
              <a:rPr lang="en-US" sz="2400">
                <a:solidFill>
                  <a:schemeClr val="dk1"/>
                </a:solidFill>
                <a:latin typeface="Corbel"/>
                <a:ea typeface="Corbel"/>
                <a:cs typeface="Corbel"/>
                <a:sym typeface="Corbel"/>
              </a:rPr>
              <a:t>Blockchain system follows a decentralized approach when compared to banks and financial organisations which are controlled and governed by Central or Federal Authorities. Here, everyone who is part of the system becomes equally responsible for  the growth and downfall of the system. Rather than one single entity holding the power, everyone who is involved with the system holds some power.</a:t>
            </a:r>
            <a:endParaRPr/>
          </a:p>
        </p:txBody>
      </p:sp>
      <p:sp>
        <p:nvSpPr>
          <p:cNvPr id="217" name="Google Shape;217;p14"/>
          <p:cNvSpPr/>
          <p:nvPr/>
        </p:nvSpPr>
        <p:spPr>
          <a:xfrm>
            <a:off x="6714226" y="2132502"/>
            <a:ext cx="5371382" cy="38779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Corbel"/>
                <a:ea typeface="Corbel"/>
                <a:cs typeface="Corbel"/>
                <a:sym typeface="Corbel"/>
              </a:rPr>
              <a:t>Public Ledgers</a:t>
            </a:r>
            <a:endParaRPr/>
          </a:p>
          <a:p>
            <a:pPr indent="0" lvl="0" marL="0" marR="0" rtl="0" algn="just">
              <a:spcBef>
                <a:spcPts val="0"/>
              </a:spcBef>
              <a:spcAft>
                <a:spcPts val="0"/>
              </a:spcAft>
              <a:buNone/>
            </a:pPr>
            <a:r>
              <a:rPr lang="en-US" sz="2100">
                <a:solidFill>
                  <a:srgbClr val="FF0000"/>
                </a:solidFill>
                <a:latin typeface="Corbel"/>
                <a:ea typeface="Corbel"/>
                <a:cs typeface="Corbel"/>
                <a:sym typeface="Corbel"/>
              </a:rPr>
              <a:t>The ledger which holds the details of all transactions which happen on the Blockchain, is open and completely accessible to everyone who is associated with the system. Once you join the Blockchain network, then you can download the complete list of transaction since its initiation. Even though the complete ledger is publicly accessible, the details of the people involved in the transactions remains completely anonymous.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ph type="title"/>
          </p:nvPr>
        </p:nvSpPr>
        <p:spPr>
          <a:xfrm>
            <a:off x="628153" y="214508"/>
            <a:ext cx="10989081"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3600"/>
              <a:buFont typeface="Corbel"/>
              <a:buNone/>
            </a:pPr>
            <a:r>
              <a:rPr b="1" lang="en-US" sz="3600"/>
              <a:t>VERIFICATION OF EVERY INDIVIDUAL TRANSACTION</a:t>
            </a:r>
            <a:br>
              <a:rPr lang="en-US" sz="3600"/>
            </a:br>
            <a:endParaRPr sz="3600"/>
          </a:p>
        </p:txBody>
      </p:sp>
      <p:sp>
        <p:nvSpPr>
          <p:cNvPr id="223" name="Google Shape;223;p15"/>
          <p:cNvSpPr txBox="1"/>
          <p:nvPr>
            <p:ph idx="1" type="body"/>
          </p:nvPr>
        </p:nvSpPr>
        <p:spPr>
          <a:xfrm>
            <a:off x="793344" y="1279236"/>
            <a:ext cx="10971936"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lang="en-US">
                <a:solidFill>
                  <a:srgbClr val="FF0000"/>
                </a:solidFill>
              </a:rPr>
              <a:t>Every single transaction is verified by cross-checking the ledger and the validation signal of the transaction is sent after a few minutes. Through the usage of several complex encryption and hashing algorithm, the issue of double spending is </a:t>
            </a:r>
            <a:r>
              <a:rPr lang="en-US"/>
              <a:t>eliminated.</a:t>
            </a:r>
            <a:endParaRPr/>
          </a:p>
        </p:txBody>
      </p:sp>
      <p:sp>
        <p:nvSpPr>
          <p:cNvPr id="224" name="Google Shape;224;p15"/>
          <p:cNvSpPr/>
          <p:nvPr/>
        </p:nvSpPr>
        <p:spPr>
          <a:xfrm>
            <a:off x="793344" y="2495608"/>
            <a:ext cx="5647508" cy="5847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200">
                <a:solidFill>
                  <a:srgbClr val="FF0000"/>
                </a:solidFill>
                <a:latin typeface="Open Sans"/>
                <a:ea typeface="Open Sans"/>
                <a:cs typeface="Open Sans"/>
                <a:sym typeface="Open Sans"/>
              </a:rPr>
              <a:t>Low or No Transaction Fees</a:t>
            </a:r>
            <a:endParaRPr b="0" i="0" sz="3200">
              <a:solidFill>
                <a:srgbClr val="FF0000"/>
              </a:solidFill>
              <a:latin typeface="Open Sans"/>
              <a:ea typeface="Open Sans"/>
              <a:cs typeface="Open Sans"/>
              <a:sym typeface="Open Sans"/>
            </a:endParaRPr>
          </a:p>
        </p:txBody>
      </p:sp>
      <p:sp>
        <p:nvSpPr>
          <p:cNvPr id="225" name="Google Shape;225;p15"/>
          <p:cNvSpPr/>
          <p:nvPr/>
        </p:nvSpPr>
        <p:spPr>
          <a:xfrm>
            <a:off x="882565" y="3259835"/>
            <a:ext cx="11116573"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0000"/>
                </a:solidFill>
                <a:latin typeface="Corbel"/>
                <a:ea typeface="Corbel"/>
                <a:cs typeface="Corbel"/>
                <a:sym typeface="Corbel"/>
              </a:rPr>
              <a:t>The transaction fees are usually not applicable but certain variants of Blockchain do implement certain minimal transactions fees. These transaction fees are however relatively quite less when compared to the fees implied by banks and other financial organisations. If a transaction needs to be completed on priority then an additional transaction fees can be added by the user so as to have the transaction verified on priority.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6"/>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b="1" lang="en-US"/>
              <a:t>WHAT IS BLOCKCHAIN?</a:t>
            </a:r>
            <a:endParaRPr/>
          </a:p>
        </p:txBody>
      </p:sp>
      <p:sp>
        <p:nvSpPr>
          <p:cNvPr id="231" name="Google Shape;231;p16"/>
          <p:cNvSpPr txBox="1"/>
          <p:nvPr>
            <p:ph idx="1" type="body"/>
          </p:nvPr>
        </p:nvSpPr>
        <p:spPr>
          <a:xfrm>
            <a:off x="250418" y="1792936"/>
            <a:ext cx="11434343" cy="4206240"/>
          </a:xfrm>
          <a:prstGeom prst="rect">
            <a:avLst/>
          </a:prstGeom>
          <a:solidFill>
            <a:schemeClr val="accent1"/>
          </a:solidFill>
          <a:ln>
            <a:noFill/>
          </a:ln>
        </p:spPr>
        <p:txBody>
          <a:bodyPr anchorCtr="0" anchor="t" bIns="45700" lIns="91425" spcFirstLastPara="1" rIns="91425" wrap="square" tIns="45700">
            <a:normAutofit/>
          </a:bodyPr>
          <a:lstStyle/>
          <a:p>
            <a:pPr indent="-203200" lvl="0" marL="182880" rtl="0" algn="l">
              <a:lnSpc>
                <a:spcPct val="90000"/>
              </a:lnSpc>
              <a:spcBef>
                <a:spcPts val="0"/>
              </a:spcBef>
              <a:spcAft>
                <a:spcPts val="0"/>
              </a:spcAft>
              <a:buSzPts val="3200"/>
              <a:buChar char="▪"/>
            </a:pPr>
            <a:r>
              <a:rPr lang="en-US" sz="3200">
                <a:solidFill>
                  <a:srgbClr val="FF0000"/>
                </a:solidFill>
              </a:rPr>
              <a:t>Blockchain is a distributed and public ledger which maintains records of all the transactions</a:t>
            </a:r>
            <a:r>
              <a:rPr lang="en-US" sz="3200"/>
              <a:t>.</a:t>
            </a:r>
            <a:endParaRPr/>
          </a:p>
          <a:p>
            <a:pPr indent="-203200" lvl="0" marL="182880" rtl="0" algn="l">
              <a:lnSpc>
                <a:spcPct val="90000"/>
              </a:lnSpc>
              <a:spcBef>
                <a:spcPts val="1400"/>
              </a:spcBef>
              <a:spcAft>
                <a:spcPts val="0"/>
              </a:spcAft>
              <a:buSzPts val="3200"/>
              <a:buChar char="▪"/>
            </a:pPr>
            <a:r>
              <a:rPr lang="en-US" sz="3200"/>
              <a:t>Is a truly Peer-to-peer Network and it does not require a trusted central authority or intermediaries to authenticate  or to settle the transactions or to control the network infrastructure.</a:t>
            </a:r>
            <a:endParaRPr/>
          </a:p>
          <a:p>
            <a:pPr indent="0" lvl="0" marL="182880" rtl="0" algn="l">
              <a:lnSpc>
                <a:spcPct val="90000"/>
              </a:lnSpc>
              <a:spcBef>
                <a:spcPts val="1400"/>
              </a:spcBef>
              <a:spcAft>
                <a:spcPts val="0"/>
              </a:spcAft>
              <a:buSzPts val="3200"/>
              <a:buNone/>
            </a:pPr>
            <a:r>
              <a:t/>
            </a:r>
            <a:endParaRPr sz="3200"/>
          </a:p>
        </p:txBody>
      </p:sp>
      <p:sp>
        <p:nvSpPr>
          <p:cNvPr id="232" name="Google Shape;232;p16"/>
          <p:cNvSpPr/>
          <p:nvPr/>
        </p:nvSpPr>
        <p:spPr>
          <a:xfrm>
            <a:off x="6787267" y="1217127"/>
            <a:ext cx="48974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Corbel"/>
                <a:ea typeface="Corbel"/>
                <a:cs typeface="Corbel"/>
                <a:sym typeface="Corbel"/>
                <a:hlinkClick r:id="rId3">
                  <a:extLst>
                    <a:ext uri="{A12FA001-AC4F-418D-AE19-62706E023703}">
                      <ahyp:hlinkClr val="tx"/>
                    </a:ext>
                  </a:extLst>
                </a:hlinkClick>
              </a:rPr>
              <a:t>https://www.edureka.co/blog/blockchain-tutorial/</a:t>
            </a:r>
            <a:endParaRPr sz="1800">
              <a:solidFill>
                <a:schemeClr val="lt1"/>
              </a:solidFill>
              <a:latin typeface="Corbel"/>
              <a:ea typeface="Corbel"/>
              <a:cs typeface="Corbel"/>
              <a:sym typeface="Corbel"/>
            </a:endParaRPr>
          </a:p>
        </p:txBody>
      </p:sp>
      <p:pic>
        <p:nvPicPr>
          <p:cNvPr id="233" name="Google Shape;233;p16"/>
          <p:cNvPicPr preferRelativeResize="0"/>
          <p:nvPr/>
        </p:nvPicPr>
        <p:blipFill rotWithShape="1">
          <a:blip r:embed="rId4">
            <a:alphaModFix/>
          </a:blip>
          <a:srcRect b="0" l="0" r="0" t="0"/>
          <a:stretch/>
        </p:blipFill>
        <p:spPr>
          <a:xfrm>
            <a:off x="6981825" y="4238624"/>
            <a:ext cx="4702937" cy="2505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7"/>
          <p:cNvSpPr txBox="1"/>
          <p:nvPr>
            <p:ph type="title"/>
          </p:nvPr>
        </p:nvSpPr>
        <p:spPr>
          <a:xfrm>
            <a:off x="1081620" y="-117040"/>
            <a:ext cx="10989081"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b="1" lang="en-US"/>
              <a:t>THE GROWTH OF BLOCKCHAIN TECHNOLOGY</a:t>
            </a:r>
            <a:endParaRPr/>
          </a:p>
        </p:txBody>
      </p:sp>
      <p:sp>
        <p:nvSpPr>
          <p:cNvPr id="239" name="Google Shape;239;p17"/>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p>
            <a:pPr indent="-43179" lvl="0" marL="182880" rtl="0" algn="l">
              <a:lnSpc>
                <a:spcPct val="90000"/>
              </a:lnSpc>
              <a:spcBef>
                <a:spcPts val="0"/>
              </a:spcBef>
              <a:spcAft>
                <a:spcPts val="0"/>
              </a:spcAft>
              <a:buSzPts val="2200"/>
              <a:buNone/>
            </a:pPr>
            <a:r>
              <a:t/>
            </a:r>
            <a:endParaRPr/>
          </a:p>
        </p:txBody>
      </p:sp>
      <p:pic>
        <p:nvPicPr>
          <p:cNvPr id="240" name="Google Shape;240;p17"/>
          <p:cNvPicPr preferRelativeResize="0"/>
          <p:nvPr/>
        </p:nvPicPr>
        <p:blipFill rotWithShape="1">
          <a:blip r:embed="rId3">
            <a:alphaModFix/>
          </a:blip>
          <a:srcRect b="0" l="0" r="0" t="0"/>
          <a:stretch/>
        </p:blipFill>
        <p:spPr>
          <a:xfrm>
            <a:off x="773080" y="914400"/>
            <a:ext cx="10496550" cy="58036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8"/>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lang="en-US"/>
              <a:t>DISTRIBUTED SYSTEMS</a:t>
            </a:r>
            <a:endParaRPr/>
          </a:p>
        </p:txBody>
      </p:sp>
      <p:sp>
        <p:nvSpPr>
          <p:cNvPr id="246" name="Google Shape;246;p18"/>
          <p:cNvSpPr txBox="1"/>
          <p:nvPr>
            <p:ph idx="1" type="body"/>
          </p:nvPr>
        </p:nvSpPr>
        <p:spPr>
          <a:xfrm>
            <a:off x="1202919" y="1321214"/>
            <a:ext cx="9909840" cy="4864982"/>
          </a:xfrm>
          <a:prstGeom prst="rect">
            <a:avLst/>
          </a:prstGeom>
          <a:noFill/>
          <a:ln>
            <a:noFill/>
          </a:ln>
        </p:spPr>
        <p:txBody>
          <a:bodyPr anchorCtr="0" anchor="t" bIns="45700" lIns="91425" spcFirstLastPara="1" rIns="91425" wrap="square" tIns="45700">
            <a:normAutofit/>
          </a:bodyPr>
          <a:lstStyle/>
          <a:p>
            <a:pPr indent="-182880" lvl="0" marL="182880" rtl="0" algn="l">
              <a:lnSpc>
                <a:spcPct val="70000"/>
              </a:lnSpc>
              <a:spcBef>
                <a:spcPts val="0"/>
              </a:spcBef>
              <a:spcAft>
                <a:spcPts val="0"/>
              </a:spcAft>
              <a:buSzPts val="2035"/>
              <a:buChar char="▪"/>
            </a:pPr>
            <a:r>
              <a:rPr lang="en-US" sz="2035"/>
              <a:t>Distributed systems</a:t>
            </a:r>
            <a:endParaRPr/>
          </a:p>
          <a:p>
            <a:pPr indent="-182880" lvl="0" marL="182880" rtl="0" algn="just">
              <a:lnSpc>
                <a:spcPct val="70000"/>
              </a:lnSpc>
              <a:spcBef>
                <a:spcPts val="1400"/>
              </a:spcBef>
              <a:spcAft>
                <a:spcPts val="0"/>
              </a:spcAft>
              <a:buSzPts val="2035"/>
              <a:buChar char="▪"/>
            </a:pPr>
            <a:r>
              <a:rPr lang="en-US" sz="2035">
                <a:solidFill>
                  <a:schemeClr val="dk1"/>
                </a:solidFill>
              </a:rPr>
              <a:t>Understanding distributed systems is essential to the understanding of blockchain technology, as blockchain is a distributed system at its core. </a:t>
            </a:r>
            <a:r>
              <a:rPr lang="en-US" sz="2035">
                <a:solidFill>
                  <a:srgbClr val="FF0000"/>
                </a:solidFill>
              </a:rPr>
              <a:t>It is a distributed ledger which can be centralized or decentralized. </a:t>
            </a:r>
            <a:endParaRPr sz="2035">
              <a:solidFill>
                <a:srgbClr val="FF0000"/>
              </a:solidFill>
            </a:endParaRPr>
          </a:p>
          <a:p>
            <a:pPr indent="-182880" lvl="0" marL="182880" rtl="0" algn="just">
              <a:lnSpc>
                <a:spcPct val="70000"/>
              </a:lnSpc>
              <a:spcBef>
                <a:spcPts val="1400"/>
              </a:spcBef>
              <a:spcAft>
                <a:spcPts val="0"/>
              </a:spcAft>
              <a:buSzPts val="2035"/>
              <a:buChar char="▪"/>
            </a:pPr>
            <a:r>
              <a:rPr lang="en-US" sz="2035">
                <a:solidFill>
                  <a:schemeClr val="dk1"/>
                </a:solidFill>
              </a:rPr>
              <a:t>A blockchain is originally intended to be and is usually used as a decentralized platform. It can be thought of as a system that has properties of both decentralized and distributed paradigms. It is a decentralized-distributed system.</a:t>
            </a:r>
            <a:endParaRPr/>
          </a:p>
          <a:p>
            <a:pPr indent="-182880" lvl="0" marL="182880" rtl="0" algn="just">
              <a:lnSpc>
                <a:spcPct val="70000"/>
              </a:lnSpc>
              <a:spcBef>
                <a:spcPts val="1400"/>
              </a:spcBef>
              <a:spcAft>
                <a:spcPts val="0"/>
              </a:spcAft>
              <a:buSzPts val="2035"/>
              <a:buChar char="▪"/>
            </a:pPr>
            <a:r>
              <a:rPr lang="en-US" sz="2035">
                <a:solidFill>
                  <a:srgbClr val="FF0000"/>
                </a:solidFill>
              </a:rPr>
              <a:t>Distributed systems are a computing paradigm whereby two or more nodes work with each other in a coordinated fashion to achieve a common outcome. It is modeled in such a way that end users see it as a single logical platform. </a:t>
            </a:r>
            <a:endParaRPr sz="2035">
              <a:solidFill>
                <a:srgbClr val="FF0000"/>
              </a:solidFill>
            </a:endParaRPr>
          </a:p>
          <a:p>
            <a:pPr indent="-182880" lvl="0" marL="182880" rtl="0" algn="just">
              <a:lnSpc>
                <a:spcPct val="70000"/>
              </a:lnSpc>
              <a:spcBef>
                <a:spcPts val="1400"/>
              </a:spcBef>
              <a:spcAft>
                <a:spcPts val="0"/>
              </a:spcAft>
              <a:buSzPts val="2035"/>
              <a:buChar char="▪"/>
            </a:pPr>
            <a:r>
              <a:rPr lang="en-US" sz="2035">
                <a:solidFill>
                  <a:schemeClr val="dk1"/>
                </a:solidFill>
              </a:rPr>
              <a:t>For example, Google's search engine is based on a large distributed system, but to a user, it looks like a single, coherent platform.</a:t>
            </a:r>
            <a:endParaRPr/>
          </a:p>
          <a:p>
            <a:pPr indent="-182880" lvl="0" marL="182880" rtl="0" algn="just">
              <a:lnSpc>
                <a:spcPct val="70000"/>
              </a:lnSpc>
              <a:spcBef>
                <a:spcPts val="1400"/>
              </a:spcBef>
              <a:spcAft>
                <a:spcPts val="0"/>
              </a:spcAft>
              <a:buSzPts val="2035"/>
              <a:buChar char="▪"/>
            </a:pPr>
            <a:r>
              <a:rPr lang="en-US" sz="2035">
                <a:solidFill>
                  <a:schemeClr val="dk1"/>
                </a:solidFill>
              </a:rPr>
              <a:t>A node can be defined as an individual player in a distributed system. All nodes are capable of sending and receiving messages to and from each other. Nodes can be honest, faulty, or malicious, and they have memory and a processor. A node that exhibits irrational behavior is also known as a Byzantine node after the Byzantine Generals Problem.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9"/>
          <p:cNvSpPr txBox="1"/>
          <p:nvPr>
            <p:ph type="title"/>
          </p:nvPr>
        </p:nvSpPr>
        <p:spPr>
          <a:xfrm>
            <a:off x="986246" y="-31961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lang="en-US"/>
              <a:t>THE NETWORK VIEW OF A BLOCKCHAIN</a:t>
            </a:r>
            <a:endParaRPr/>
          </a:p>
        </p:txBody>
      </p:sp>
      <p:sp>
        <p:nvSpPr>
          <p:cNvPr id="252" name="Google Shape;252;p19"/>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p>
            <a:pPr indent="-43179" lvl="0" marL="182880" rtl="0" algn="l">
              <a:lnSpc>
                <a:spcPct val="90000"/>
              </a:lnSpc>
              <a:spcBef>
                <a:spcPts val="0"/>
              </a:spcBef>
              <a:spcAft>
                <a:spcPts val="0"/>
              </a:spcAft>
              <a:buSzPts val="2200"/>
              <a:buNone/>
            </a:pPr>
            <a:r>
              <a:t/>
            </a:r>
            <a:endParaRPr/>
          </a:p>
        </p:txBody>
      </p:sp>
      <p:sp>
        <p:nvSpPr>
          <p:cNvPr id="253" name="Google Shape;253;p19"/>
          <p:cNvSpPr/>
          <p:nvPr/>
        </p:nvSpPr>
        <p:spPr>
          <a:xfrm>
            <a:off x="2155511" y="1038556"/>
            <a:ext cx="33525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orbel"/>
                <a:ea typeface="Corbel"/>
                <a:cs typeface="Corbel"/>
                <a:sym typeface="Corbel"/>
              </a:rPr>
              <a:t>The network view of a blockchain</a:t>
            </a:r>
            <a:endParaRPr sz="1800">
              <a:solidFill>
                <a:schemeClr val="lt1"/>
              </a:solidFill>
              <a:latin typeface="Corbel"/>
              <a:ea typeface="Corbel"/>
              <a:cs typeface="Corbel"/>
              <a:sym typeface="Corbel"/>
            </a:endParaRPr>
          </a:p>
        </p:txBody>
      </p:sp>
      <p:pic>
        <p:nvPicPr>
          <p:cNvPr id="254" name="Google Shape;254;p19"/>
          <p:cNvPicPr preferRelativeResize="0"/>
          <p:nvPr/>
        </p:nvPicPr>
        <p:blipFill rotWithShape="1">
          <a:blip r:embed="rId3">
            <a:alphaModFix/>
          </a:blip>
          <a:srcRect b="0" l="0" r="0" t="0"/>
          <a:stretch/>
        </p:blipFill>
        <p:spPr>
          <a:xfrm>
            <a:off x="1706336" y="460890"/>
            <a:ext cx="9353550" cy="648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lang="en-US"/>
              <a:t>INTRODUCTION</a:t>
            </a:r>
            <a:endParaRPr/>
          </a:p>
        </p:txBody>
      </p:sp>
      <p:sp>
        <p:nvSpPr>
          <p:cNvPr id="130" name="Google Shape;130;p2"/>
          <p:cNvSpPr txBox="1"/>
          <p:nvPr>
            <p:ph idx="1" type="body"/>
          </p:nvPr>
        </p:nvSpPr>
        <p:spPr>
          <a:xfrm>
            <a:off x="671804" y="2011680"/>
            <a:ext cx="10315195" cy="4206240"/>
          </a:xfrm>
          <a:prstGeom prst="rect">
            <a:avLst/>
          </a:prstGeom>
          <a:noFill/>
          <a:ln>
            <a:noFill/>
          </a:ln>
        </p:spPr>
        <p:txBody>
          <a:bodyPr anchorCtr="0" anchor="t" bIns="45700" lIns="91425" spcFirstLastPara="1" rIns="91425" wrap="square" tIns="45700">
            <a:normAutofit/>
          </a:bodyPr>
          <a:lstStyle/>
          <a:p>
            <a:pPr indent="-228600" lvl="0" marL="182880" rtl="0" algn="just">
              <a:lnSpc>
                <a:spcPct val="80000"/>
              </a:lnSpc>
              <a:spcBef>
                <a:spcPts val="0"/>
              </a:spcBef>
              <a:spcAft>
                <a:spcPts val="0"/>
              </a:spcAft>
              <a:buSzPts val="3600"/>
              <a:buChar char="▪"/>
            </a:pPr>
            <a:r>
              <a:rPr lang="en-US" sz="3600">
                <a:solidFill>
                  <a:srgbClr val="FF0000"/>
                </a:solidFill>
              </a:rPr>
              <a:t>The concept and applications of Blockchain have now spread from cryptocurrencies to various other domains, including business process management, smart contracts, IoT and so on. </a:t>
            </a:r>
            <a:endParaRPr sz="3600">
              <a:solidFill>
                <a:srgbClr val="FF0000"/>
              </a:solidFill>
            </a:endParaRPr>
          </a:p>
          <a:p>
            <a:pPr indent="-228600" lvl="0" marL="182880" rtl="0" algn="just">
              <a:lnSpc>
                <a:spcPct val="80000"/>
              </a:lnSpc>
              <a:spcBef>
                <a:spcPts val="1400"/>
              </a:spcBef>
              <a:spcAft>
                <a:spcPts val="0"/>
              </a:spcAft>
              <a:buSzPts val="3600"/>
              <a:buChar char="▪"/>
            </a:pPr>
            <a:r>
              <a:rPr lang="en-US" sz="3600">
                <a:solidFill>
                  <a:srgbClr val="FF0000"/>
                </a:solidFill>
              </a:rPr>
              <a:t>This includes the fundamental design and architectural primitives of Blockchain, the system and the security aspects, along with various application domains.</a:t>
            </a:r>
            <a:endParaRPr sz="3600">
              <a:solidFill>
                <a:srgbClr val="FF0000"/>
              </a:solidFill>
            </a:endParaRPr>
          </a:p>
          <a:p>
            <a:pPr indent="0" lvl="0" marL="182880" rtl="0" algn="just">
              <a:lnSpc>
                <a:spcPct val="80000"/>
              </a:lnSpc>
              <a:spcBef>
                <a:spcPts val="1400"/>
              </a:spcBef>
              <a:spcAft>
                <a:spcPts val="0"/>
              </a:spcAft>
              <a:buSzPts val="3600"/>
              <a:buNone/>
            </a:pPr>
            <a:r>
              <a:t/>
            </a:r>
            <a:endParaRPr sz="360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0"/>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t/>
            </a:r>
            <a:endParaRPr/>
          </a:p>
        </p:txBody>
      </p:sp>
      <p:sp>
        <p:nvSpPr>
          <p:cNvPr id="260" name="Google Shape;260;p20"/>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lang="en-US">
                <a:solidFill>
                  <a:srgbClr val="FF0000"/>
                </a:solidFill>
              </a:rPr>
              <a:t>At the bottom layer in the preceding diagram, there is the internet, which provides a basic communication layer for any network.</a:t>
            </a:r>
            <a:endParaRPr/>
          </a:p>
          <a:p>
            <a:pPr indent="-182880" lvl="0" marL="182880" rtl="0" algn="l">
              <a:lnSpc>
                <a:spcPct val="90000"/>
              </a:lnSpc>
              <a:spcBef>
                <a:spcPts val="1400"/>
              </a:spcBef>
              <a:spcAft>
                <a:spcPts val="0"/>
              </a:spcAft>
              <a:buSzPts val="2200"/>
              <a:buChar char="▪"/>
            </a:pPr>
            <a:r>
              <a:rPr lang="en-US">
                <a:solidFill>
                  <a:srgbClr val="FF0000"/>
                </a:solidFill>
              </a:rPr>
              <a:t> In this case, a peer-to-peer network runs on top of the internet, which hosts another layer of blockchain. That layer contains transactions, blocks, consensus mechanisms, state machines, and blockchain smart contracts. </a:t>
            </a:r>
            <a:endParaRPr>
              <a:solidFill>
                <a:srgbClr val="FF0000"/>
              </a:solidFill>
            </a:endParaRPr>
          </a:p>
          <a:p>
            <a:pPr indent="-182880" lvl="0" marL="182880" rtl="0" algn="l">
              <a:lnSpc>
                <a:spcPct val="90000"/>
              </a:lnSpc>
              <a:spcBef>
                <a:spcPts val="1400"/>
              </a:spcBef>
              <a:spcAft>
                <a:spcPts val="0"/>
              </a:spcAft>
              <a:buSzPts val="2200"/>
              <a:buChar char="▪"/>
            </a:pPr>
            <a:r>
              <a:rPr lang="en-US">
                <a:solidFill>
                  <a:srgbClr val="FF0000"/>
                </a:solidFill>
              </a:rPr>
              <a:t>All of these components are shown as a single logical entity in a box, representing blockchain above the peer-to-peer network. Finally, at the top, there are users or nodes that connect to the blockchain and perform various operations such as consensus, transaction verification, and processing.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t/>
            </a:r>
            <a:endParaRPr/>
          </a:p>
        </p:txBody>
      </p:sp>
      <p:sp>
        <p:nvSpPr>
          <p:cNvPr id="266" name="Google Shape;266;p21"/>
          <p:cNvSpPr txBox="1"/>
          <p:nvPr>
            <p:ph idx="1" type="body"/>
          </p:nvPr>
        </p:nvSpPr>
        <p:spPr>
          <a:xfrm>
            <a:off x="1053629" y="284176"/>
            <a:ext cx="10054668"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b="1" lang="en-US">
                <a:solidFill>
                  <a:srgbClr val="FF0000"/>
                </a:solidFill>
              </a:rPr>
              <a:t>A block is merely a selection of transactions bundled together and organized logically.</a:t>
            </a:r>
            <a:endParaRPr/>
          </a:p>
          <a:p>
            <a:pPr indent="-182880" lvl="0" marL="182880" rtl="0" algn="l">
              <a:lnSpc>
                <a:spcPct val="90000"/>
              </a:lnSpc>
              <a:spcBef>
                <a:spcPts val="1400"/>
              </a:spcBef>
              <a:spcAft>
                <a:spcPts val="0"/>
              </a:spcAft>
              <a:buSzPts val="2200"/>
              <a:buChar char="▪"/>
            </a:pPr>
            <a:r>
              <a:rPr b="1" lang="en-US">
                <a:solidFill>
                  <a:srgbClr val="FF0000"/>
                </a:solidFill>
              </a:rPr>
              <a:t> A transaction is a record of an event, for example, the event of transferring cash from a sender's account to a beneficiary's account.</a:t>
            </a:r>
            <a:endParaRPr/>
          </a:p>
          <a:p>
            <a:pPr indent="-182880" lvl="0" marL="182880" rtl="0" algn="l">
              <a:lnSpc>
                <a:spcPct val="90000"/>
              </a:lnSpc>
              <a:spcBef>
                <a:spcPts val="1400"/>
              </a:spcBef>
              <a:spcAft>
                <a:spcPts val="0"/>
              </a:spcAft>
              <a:buSzPts val="2200"/>
              <a:buChar char="▪"/>
            </a:pPr>
            <a:r>
              <a:rPr b="1" lang="en-US">
                <a:solidFill>
                  <a:srgbClr val="FF0000"/>
                </a:solidFill>
              </a:rPr>
              <a:t>A block is made up of transactions, and its size varies depending on the type and design of the blockchain in use.</a:t>
            </a:r>
            <a:endParaRPr/>
          </a:p>
        </p:txBody>
      </p:sp>
      <p:pic>
        <p:nvPicPr>
          <p:cNvPr id="267" name="Google Shape;267;p21"/>
          <p:cNvPicPr preferRelativeResize="0"/>
          <p:nvPr/>
        </p:nvPicPr>
        <p:blipFill rotWithShape="1">
          <a:blip r:embed="rId3">
            <a:alphaModFix/>
          </a:blip>
          <a:srcRect b="0" l="0" r="0" t="0"/>
          <a:stretch/>
        </p:blipFill>
        <p:spPr>
          <a:xfrm>
            <a:off x="1354697" y="2451007"/>
            <a:ext cx="9753600" cy="40788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lang="en-US"/>
              <a:t>GENERIC ELEMENTS OF A BLOCKCHAIN</a:t>
            </a:r>
            <a:endParaRPr/>
          </a:p>
        </p:txBody>
      </p:sp>
      <p:sp>
        <p:nvSpPr>
          <p:cNvPr id="273" name="Google Shape;273;p22"/>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p>
            <a:pPr indent="-43179" lvl="0" marL="182880" rtl="0" algn="l">
              <a:lnSpc>
                <a:spcPct val="90000"/>
              </a:lnSpc>
              <a:spcBef>
                <a:spcPts val="0"/>
              </a:spcBef>
              <a:spcAft>
                <a:spcPts val="0"/>
              </a:spcAft>
              <a:buSzPts val="2200"/>
              <a:buNone/>
            </a:pPr>
            <a:r>
              <a:t/>
            </a:r>
            <a:endParaRPr/>
          </a:p>
        </p:txBody>
      </p:sp>
      <p:pic>
        <p:nvPicPr>
          <p:cNvPr id="274" name="Google Shape;274;p22"/>
          <p:cNvPicPr preferRelativeResize="0"/>
          <p:nvPr/>
        </p:nvPicPr>
        <p:blipFill rotWithShape="1">
          <a:blip r:embed="rId3">
            <a:alphaModFix/>
          </a:blip>
          <a:srcRect b="0" l="0" r="0" t="0"/>
          <a:stretch/>
        </p:blipFill>
        <p:spPr>
          <a:xfrm>
            <a:off x="1202919" y="1725521"/>
            <a:ext cx="9891801" cy="39960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3"/>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t/>
            </a:r>
            <a:endParaRPr/>
          </a:p>
        </p:txBody>
      </p:sp>
      <p:sp>
        <p:nvSpPr>
          <p:cNvPr id="280" name="Google Shape;280;p23"/>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p>
            <a:pPr indent="-43179" lvl="0" marL="182880" rtl="0" algn="l">
              <a:lnSpc>
                <a:spcPct val="90000"/>
              </a:lnSpc>
              <a:spcBef>
                <a:spcPts val="0"/>
              </a:spcBef>
              <a:spcAft>
                <a:spcPts val="0"/>
              </a:spcAft>
              <a:buSzPts val="2200"/>
              <a:buNone/>
            </a:pPr>
            <a:r>
              <a:t/>
            </a:r>
            <a:endParaRPr/>
          </a:p>
        </p:txBody>
      </p:sp>
      <p:pic>
        <p:nvPicPr>
          <p:cNvPr id="281" name="Google Shape;281;p23"/>
          <p:cNvPicPr preferRelativeResize="0"/>
          <p:nvPr/>
        </p:nvPicPr>
        <p:blipFill rotWithShape="1">
          <a:blip r:embed="rId3">
            <a:alphaModFix/>
          </a:blip>
          <a:srcRect b="0" l="0" r="0" t="0"/>
          <a:stretch/>
        </p:blipFill>
        <p:spPr>
          <a:xfrm>
            <a:off x="1202919" y="750570"/>
            <a:ext cx="9448800" cy="499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What is Blockchain?</a:t>
            </a:r>
            <a:endParaRPr/>
          </a:p>
        </p:txBody>
      </p:sp>
      <p:sp>
        <p:nvSpPr>
          <p:cNvPr id="287" name="Google Shape;287;p24"/>
          <p:cNvSpPr txBox="1"/>
          <p:nvPr>
            <p:ph idx="1" type="body"/>
          </p:nvPr>
        </p:nvSpPr>
        <p:spPr>
          <a:xfrm>
            <a:off x="838200" y="1354592"/>
            <a:ext cx="9372601" cy="3893374"/>
          </a:xfrm>
          <a:prstGeom prst="rect">
            <a:avLst/>
          </a:prstGeom>
          <a:noFill/>
          <a:ln>
            <a:noFill/>
          </a:ln>
        </p:spPr>
        <p:txBody>
          <a:bodyPr anchorCtr="0" anchor="t" bIns="0" lIns="0" spcFirstLastPara="1" rIns="0" wrap="square" tIns="0">
            <a:normAutofit/>
          </a:bodyPr>
          <a:lstStyle/>
          <a:p>
            <a:pPr indent="-222250" lvl="0" marL="222250" rtl="0" algn="l">
              <a:spcBef>
                <a:spcPts val="0"/>
              </a:spcBef>
              <a:spcAft>
                <a:spcPts val="0"/>
              </a:spcAft>
              <a:buClr>
                <a:schemeClr val="lt1"/>
              </a:buClr>
              <a:buSzPts val="2400"/>
              <a:buFont typeface="Arial"/>
              <a:buChar char="•"/>
            </a:pPr>
            <a:r>
              <a:rPr lang="en-US"/>
              <a:t>Blockchain is a system comprised of.. </a:t>
            </a:r>
            <a:endParaRPr/>
          </a:p>
          <a:p>
            <a:pPr indent="-279400" lvl="1" marL="511175" rtl="0" algn="l">
              <a:spcBef>
                <a:spcPts val="600"/>
              </a:spcBef>
              <a:spcAft>
                <a:spcPts val="0"/>
              </a:spcAft>
              <a:buClr>
                <a:schemeClr val="lt1"/>
              </a:buClr>
              <a:buSzPts val="2000"/>
              <a:buFont typeface="Arial"/>
              <a:buChar char="–"/>
            </a:pPr>
            <a:r>
              <a:rPr lang="en-US"/>
              <a:t>Transactions </a:t>
            </a:r>
            <a:endParaRPr/>
          </a:p>
          <a:p>
            <a:pPr indent="-279400" lvl="1" marL="511175" rtl="0" algn="l">
              <a:spcBef>
                <a:spcPts val="600"/>
              </a:spcBef>
              <a:spcAft>
                <a:spcPts val="0"/>
              </a:spcAft>
              <a:buClr>
                <a:schemeClr val="lt1"/>
              </a:buClr>
              <a:buSzPts val="2000"/>
              <a:buFont typeface="Arial"/>
              <a:buChar char="–"/>
            </a:pPr>
            <a:r>
              <a:rPr lang="en-US"/>
              <a:t>Immutable ledgers </a:t>
            </a:r>
            <a:endParaRPr/>
          </a:p>
          <a:p>
            <a:pPr indent="-279400" lvl="1" marL="511175" rtl="0" algn="l">
              <a:spcBef>
                <a:spcPts val="600"/>
              </a:spcBef>
              <a:spcAft>
                <a:spcPts val="0"/>
              </a:spcAft>
              <a:buClr>
                <a:schemeClr val="lt1"/>
              </a:buClr>
              <a:buSzPts val="2000"/>
              <a:buFont typeface="Arial"/>
              <a:buChar char="–"/>
            </a:pPr>
            <a:r>
              <a:rPr lang="en-US"/>
              <a:t>Decentralized peers</a:t>
            </a:r>
            <a:endParaRPr/>
          </a:p>
          <a:p>
            <a:pPr indent="-279400" lvl="1" marL="511175" rtl="0" algn="l">
              <a:spcBef>
                <a:spcPts val="600"/>
              </a:spcBef>
              <a:spcAft>
                <a:spcPts val="0"/>
              </a:spcAft>
              <a:buClr>
                <a:schemeClr val="lt1"/>
              </a:buClr>
              <a:buSzPts val="2000"/>
              <a:buFont typeface="Arial"/>
              <a:buChar char="–"/>
            </a:pPr>
            <a:r>
              <a:rPr lang="en-US"/>
              <a:t>Encryption processes</a:t>
            </a:r>
            <a:endParaRPr/>
          </a:p>
          <a:p>
            <a:pPr indent="-279400" lvl="1" marL="511175" rtl="0" algn="l">
              <a:spcBef>
                <a:spcPts val="600"/>
              </a:spcBef>
              <a:spcAft>
                <a:spcPts val="0"/>
              </a:spcAft>
              <a:buClr>
                <a:schemeClr val="lt1"/>
              </a:buClr>
              <a:buSzPts val="2000"/>
              <a:buFont typeface="Arial"/>
              <a:buChar char="–"/>
            </a:pPr>
            <a:r>
              <a:rPr lang="en-US"/>
              <a:t>Consensus mechanisms</a:t>
            </a:r>
            <a:endParaRPr/>
          </a:p>
          <a:p>
            <a:pPr indent="-279400" lvl="1" marL="511175" rtl="0" algn="l">
              <a:spcBef>
                <a:spcPts val="600"/>
              </a:spcBef>
              <a:spcAft>
                <a:spcPts val="0"/>
              </a:spcAft>
              <a:buClr>
                <a:schemeClr val="lt1"/>
              </a:buClr>
              <a:buSzPts val="2000"/>
              <a:buFont typeface="Arial"/>
              <a:buChar char="–"/>
            </a:pPr>
            <a:r>
              <a:rPr lang="en-US"/>
              <a:t> Optional Smart Contracts</a:t>
            </a:r>
            <a:endParaRPr/>
          </a:p>
          <a:p>
            <a:pPr indent="-152400" lvl="1" marL="511175" rtl="0" algn="l">
              <a:spcBef>
                <a:spcPts val="600"/>
              </a:spcBef>
              <a:spcAft>
                <a:spcPts val="0"/>
              </a:spcAft>
              <a:buClr>
                <a:schemeClr val="lt1"/>
              </a:buClr>
              <a:buSzPts val="2000"/>
              <a:buFont typeface="Arial"/>
              <a:buNone/>
            </a:pPr>
            <a:r>
              <a:t/>
            </a:r>
            <a:endParaRPr/>
          </a:p>
          <a:p>
            <a:pPr indent="-152400" lvl="1" marL="511175" rtl="0" algn="l">
              <a:spcBef>
                <a:spcPts val="600"/>
              </a:spcBef>
              <a:spcAft>
                <a:spcPts val="0"/>
              </a:spcAft>
              <a:buClr>
                <a:schemeClr val="lt1"/>
              </a:buClr>
              <a:buSzPts val="2000"/>
              <a:buFont typeface="Arial"/>
              <a:buNone/>
            </a:pPr>
            <a:r>
              <a:t/>
            </a:r>
            <a:endParaRPr/>
          </a:p>
          <a:p>
            <a:pPr indent="-222250" lvl="0" marL="222250" rtl="0" algn="l">
              <a:spcBef>
                <a:spcPts val="600"/>
              </a:spcBef>
              <a:spcAft>
                <a:spcPts val="0"/>
              </a:spcAft>
              <a:buClr>
                <a:schemeClr val="lt1"/>
              </a:buClr>
              <a:buSzPts val="2400"/>
              <a:buFont typeface="Arial"/>
              <a:buChar char="•"/>
            </a:pPr>
            <a:r>
              <a:rPr lang="en-US"/>
              <a:t>Let’s explore these concepts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5"/>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Transactions</a:t>
            </a:r>
            <a:endParaRPr/>
          </a:p>
        </p:txBody>
      </p:sp>
      <p:sp>
        <p:nvSpPr>
          <p:cNvPr id="293" name="Google Shape;293;p25"/>
          <p:cNvSpPr txBox="1"/>
          <p:nvPr>
            <p:ph idx="1" type="body"/>
          </p:nvPr>
        </p:nvSpPr>
        <p:spPr>
          <a:xfrm>
            <a:off x="375374" y="990600"/>
            <a:ext cx="9725026" cy="5772150"/>
          </a:xfrm>
          <a:prstGeom prst="rect">
            <a:avLst/>
          </a:prstGeom>
          <a:noFill/>
          <a:ln>
            <a:noFill/>
          </a:ln>
        </p:spPr>
        <p:txBody>
          <a:bodyPr anchorCtr="0" anchor="t" bIns="0" lIns="0" spcFirstLastPara="1" rIns="0" wrap="square" tIns="0">
            <a:normAutofit/>
          </a:bodyPr>
          <a:lstStyle/>
          <a:p>
            <a:pPr indent="-222250" lvl="0" marL="222250" rtl="0" algn="l">
              <a:lnSpc>
                <a:spcPct val="90000"/>
              </a:lnSpc>
              <a:spcBef>
                <a:spcPts val="0"/>
              </a:spcBef>
              <a:spcAft>
                <a:spcPts val="0"/>
              </a:spcAft>
              <a:buClr>
                <a:schemeClr val="lt1"/>
              </a:buClr>
              <a:buSzPts val="2400"/>
              <a:buFont typeface="Arial"/>
              <a:buChar char="•"/>
            </a:pPr>
            <a:r>
              <a:rPr lang="en-US"/>
              <a:t>As with enterprise transactions today, Blockchain is a historical archive of decisions and actions taken</a:t>
            </a:r>
            <a:endParaRPr/>
          </a:p>
          <a:p>
            <a:pPr indent="-222250" lvl="0" marL="222250" rtl="0" algn="l">
              <a:lnSpc>
                <a:spcPct val="90000"/>
              </a:lnSpc>
              <a:spcBef>
                <a:spcPts val="600"/>
              </a:spcBef>
              <a:spcAft>
                <a:spcPts val="0"/>
              </a:spcAft>
              <a:buClr>
                <a:schemeClr val="lt1"/>
              </a:buClr>
              <a:buSzPts val="2400"/>
              <a:buFont typeface="Arial"/>
              <a:buChar char="•"/>
            </a:pPr>
            <a:r>
              <a:rPr lang="en-US"/>
              <a:t>Proof of history, provides provenance</a:t>
            </a:r>
            <a:endParaRPr/>
          </a:p>
          <a:p>
            <a:pPr indent="-69850" lvl="0" marL="222250" rtl="0" algn="l">
              <a:lnSpc>
                <a:spcPct val="90000"/>
              </a:lnSpc>
              <a:spcBef>
                <a:spcPts val="600"/>
              </a:spcBef>
              <a:spcAft>
                <a:spcPts val="0"/>
              </a:spcAft>
              <a:buClr>
                <a:schemeClr val="lt1"/>
              </a:buClr>
              <a:buSzPts val="2400"/>
              <a:buFont typeface="Arial"/>
              <a:buNone/>
            </a:pPr>
            <a:r>
              <a:t/>
            </a:r>
            <a:endParaRPr/>
          </a:p>
          <a:p>
            <a:pPr indent="-69850" lvl="0" marL="222250" rtl="0" algn="l">
              <a:lnSpc>
                <a:spcPct val="90000"/>
              </a:lnSpc>
              <a:spcBef>
                <a:spcPts val="600"/>
              </a:spcBef>
              <a:spcAft>
                <a:spcPts val="0"/>
              </a:spcAft>
              <a:buClr>
                <a:schemeClr val="lt1"/>
              </a:buClr>
              <a:buSzPts val="2400"/>
              <a:buFont typeface="Arial"/>
              <a:buNone/>
            </a:pPr>
            <a:r>
              <a:t/>
            </a:r>
            <a:endParaRPr/>
          </a:p>
          <a:p>
            <a:pPr indent="-69850" lvl="0" marL="222250" rtl="0" algn="l">
              <a:lnSpc>
                <a:spcPct val="90000"/>
              </a:lnSpc>
              <a:spcBef>
                <a:spcPts val="600"/>
              </a:spcBef>
              <a:spcAft>
                <a:spcPts val="0"/>
              </a:spcAft>
              <a:buClr>
                <a:schemeClr val="lt1"/>
              </a:buClr>
              <a:buSzPts val="2400"/>
              <a:buFont typeface="Arial"/>
              <a:buNone/>
            </a:pPr>
            <a:r>
              <a:t/>
            </a:r>
            <a:endParaRPr/>
          </a:p>
          <a:p>
            <a:pPr indent="-69850" lvl="0" marL="222250" rtl="0" algn="l">
              <a:lnSpc>
                <a:spcPct val="90000"/>
              </a:lnSpc>
              <a:spcBef>
                <a:spcPts val="600"/>
              </a:spcBef>
              <a:spcAft>
                <a:spcPts val="0"/>
              </a:spcAft>
              <a:buClr>
                <a:schemeClr val="lt1"/>
              </a:buClr>
              <a:buSzPts val="2400"/>
              <a:buFont typeface="Arial"/>
              <a:buNone/>
            </a:pPr>
            <a:r>
              <a:t/>
            </a:r>
            <a:endParaRPr/>
          </a:p>
          <a:p>
            <a:pPr indent="-69850" lvl="0" marL="222250" rtl="0" algn="l">
              <a:lnSpc>
                <a:spcPct val="90000"/>
              </a:lnSpc>
              <a:spcBef>
                <a:spcPts val="600"/>
              </a:spcBef>
              <a:spcAft>
                <a:spcPts val="0"/>
              </a:spcAft>
              <a:buClr>
                <a:schemeClr val="lt1"/>
              </a:buClr>
              <a:buSzPts val="2400"/>
              <a:buFont typeface="Arial"/>
              <a:buNone/>
            </a:pPr>
            <a:r>
              <a:t/>
            </a:r>
            <a:endParaRPr/>
          </a:p>
          <a:p>
            <a:pPr indent="-69850" lvl="0" marL="222250" rtl="0" algn="l">
              <a:lnSpc>
                <a:spcPct val="90000"/>
              </a:lnSpc>
              <a:spcBef>
                <a:spcPts val="600"/>
              </a:spcBef>
              <a:spcAft>
                <a:spcPts val="0"/>
              </a:spcAft>
              <a:buClr>
                <a:schemeClr val="lt1"/>
              </a:buClr>
              <a:buSzPts val="2400"/>
              <a:buFont typeface="Arial"/>
              <a:buNone/>
            </a:pPr>
            <a:r>
              <a:t/>
            </a:r>
            <a:endParaRPr/>
          </a:p>
          <a:p>
            <a:pPr indent="-69850" lvl="0" marL="222250" rtl="0" algn="l">
              <a:lnSpc>
                <a:spcPct val="90000"/>
              </a:lnSpc>
              <a:spcBef>
                <a:spcPts val="600"/>
              </a:spcBef>
              <a:spcAft>
                <a:spcPts val="0"/>
              </a:spcAft>
              <a:buClr>
                <a:schemeClr val="lt1"/>
              </a:buClr>
              <a:buSzPts val="2400"/>
              <a:buFont typeface="Arial"/>
              <a:buNone/>
            </a:pPr>
            <a:r>
              <a:t/>
            </a:r>
            <a:endParaRPr/>
          </a:p>
          <a:p>
            <a:pPr indent="-69850" lvl="0" marL="222250" rtl="0" algn="l">
              <a:lnSpc>
                <a:spcPct val="90000"/>
              </a:lnSpc>
              <a:spcBef>
                <a:spcPts val="600"/>
              </a:spcBef>
              <a:spcAft>
                <a:spcPts val="0"/>
              </a:spcAft>
              <a:buClr>
                <a:schemeClr val="lt1"/>
              </a:buClr>
              <a:buSzPts val="2400"/>
              <a:buFont typeface="Arial"/>
              <a:buNone/>
            </a:pPr>
            <a:r>
              <a:t/>
            </a:r>
            <a:endParaRPr/>
          </a:p>
          <a:p>
            <a:pPr indent="-69850" lvl="0" marL="222250" rtl="0" algn="l">
              <a:lnSpc>
                <a:spcPct val="90000"/>
              </a:lnSpc>
              <a:spcBef>
                <a:spcPts val="600"/>
              </a:spcBef>
              <a:spcAft>
                <a:spcPts val="0"/>
              </a:spcAft>
              <a:buClr>
                <a:schemeClr val="lt1"/>
              </a:buClr>
              <a:buSzPts val="2400"/>
              <a:buFont typeface="Arial"/>
              <a:buNone/>
            </a:pPr>
            <a:r>
              <a:t/>
            </a:r>
            <a:endParaRPr/>
          </a:p>
          <a:p>
            <a:pPr indent="-69850" lvl="0" marL="222250" rtl="0" algn="l">
              <a:lnSpc>
                <a:spcPct val="90000"/>
              </a:lnSpc>
              <a:spcBef>
                <a:spcPts val="600"/>
              </a:spcBef>
              <a:spcAft>
                <a:spcPts val="0"/>
              </a:spcAft>
              <a:buClr>
                <a:schemeClr val="lt1"/>
              </a:buClr>
              <a:buSzPts val="2400"/>
              <a:buFont typeface="Arial"/>
              <a:buNone/>
            </a:pPr>
            <a:r>
              <a:t/>
            </a:r>
            <a:endParaRPr/>
          </a:p>
          <a:p>
            <a:pPr indent="-222250" lvl="0" marL="222250" rtl="0" algn="l">
              <a:lnSpc>
                <a:spcPct val="90000"/>
              </a:lnSpc>
              <a:spcBef>
                <a:spcPts val="600"/>
              </a:spcBef>
              <a:spcAft>
                <a:spcPts val="0"/>
              </a:spcAft>
              <a:buClr>
                <a:schemeClr val="lt1"/>
              </a:buClr>
              <a:buSzPts val="2400"/>
              <a:buFont typeface="Arial"/>
              <a:buChar char="•"/>
            </a:pPr>
            <a:r>
              <a:rPr lang="en-US"/>
              <a:t>Demo - </a:t>
            </a:r>
            <a:r>
              <a:rPr lang="en-US" u="sng">
                <a:solidFill>
                  <a:schemeClr val="hlink"/>
                </a:solidFill>
                <a:hlinkClick r:id="rId3"/>
              </a:rPr>
              <a:t>https://anders.com/blockchain/blockchain.html</a:t>
            </a:r>
            <a:endParaRPr/>
          </a:p>
        </p:txBody>
      </p:sp>
      <p:graphicFrame>
        <p:nvGraphicFramePr>
          <p:cNvPr id="294" name="Google Shape;294;p25"/>
          <p:cNvGraphicFramePr/>
          <p:nvPr/>
        </p:nvGraphicFramePr>
        <p:xfrm>
          <a:off x="828676" y="2228849"/>
          <a:ext cx="3000000" cy="3000000"/>
        </p:xfrm>
        <a:graphic>
          <a:graphicData uri="http://schemas.openxmlformats.org/drawingml/2006/table">
            <a:tbl>
              <a:tblPr bandRow="1" firstRow="1">
                <a:noFill/>
                <a:tableStyleId>{9BB074F8-213B-42E9-B2B7-F6C460F8897B}</a:tableStyleId>
              </a:tblPr>
              <a:tblGrid>
                <a:gridCol w="9271725"/>
              </a:tblGrid>
              <a:tr h="387400">
                <a:tc>
                  <a:txBody>
                    <a:bodyPr/>
                    <a:lstStyle/>
                    <a:p>
                      <a:pPr indent="0" lvl="0" marL="0" marR="0" rtl="0" algn="l">
                        <a:spcBef>
                          <a:spcPts val="0"/>
                        </a:spcBef>
                        <a:spcAft>
                          <a:spcPts val="0"/>
                        </a:spcAft>
                        <a:buNone/>
                      </a:pPr>
                      <a:r>
                        <a:rPr lang="en-US" sz="1600" u="none" cap="none" strike="noStrike"/>
                        <a:t>Notable transaction use cases</a:t>
                      </a:r>
                      <a:endParaRPr/>
                    </a:p>
                  </a:txBody>
                  <a:tcPr marT="45725" marB="45725" marR="91450" marL="91450"/>
                </a:tc>
              </a:tr>
              <a:tr h="387400">
                <a:tc>
                  <a:txBody>
                    <a:bodyPr/>
                    <a:lstStyle/>
                    <a:p>
                      <a:pPr indent="0" lvl="0" marL="0" marR="0" rtl="0" algn="l">
                        <a:spcBef>
                          <a:spcPts val="0"/>
                        </a:spcBef>
                        <a:spcAft>
                          <a:spcPts val="0"/>
                        </a:spcAft>
                        <a:buNone/>
                      </a:pPr>
                      <a:r>
                        <a:rPr lang="en-US" sz="1600"/>
                        <a:t>Land registration – Replacing requirements for research of Deeds (Sweden Land Registration)</a:t>
                      </a:r>
                      <a:endParaRPr/>
                    </a:p>
                  </a:txBody>
                  <a:tcPr marT="45725" marB="45725" marR="91450" marL="91450"/>
                </a:tc>
              </a:tr>
              <a:tr h="669150">
                <a:tc>
                  <a:txBody>
                    <a:bodyPr/>
                    <a:lstStyle/>
                    <a:p>
                      <a:pPr indent="0" lvl="0" marL="0" marR="0" rtl="0" algn="l">
                        <a:spcBef>
                          <a:spcPts val="0"/>
                        </a:spcBef>
                        <a:spcAft>
                          <a:spcPts val="0"/>
                        </a:spcAft>
                        <a:buNone/>
                      </a:pPr>
                      <a:r>
                        <a:rPr lang="en-US" sz="1600"/>
                        <a:t>Personal Identification – Replacement of Birth/Death certificates, Driver’s Licenses, Social Security Cards (Estonia)</a:t>
                      </a:r>
                      <a:endParaRPr/>
                    </a:p>
                  </a:txBody>
                  <a:tcPr marT="45725" marB="45725" marR="91450" marL="91450"/>
                </a:tc>
              </a:tr>
              <a:tr h="387400">
                <a:tc>
                  <a:txBody>
                    <a:bodyPr/>
                    <a:lstStyle/>
                    <a:p>
                      <a:pPr indent="0" lvl="0" marL="0" marR="0" rtl="0" algn="l">
                        <a:spcBef>
                          <a:spcPts val="0"/>
                        </a:spcBef>
                        <a:spcAft>
                          <a:spcPts val="0"/>
                        </a:spcAft>
                        <a:buNone/>
                      </a:pPr>
                      <a:r>
                        <a:rPr lang="en-US" sz="1600"/>
                        <a:t>Transportation – Bills of Lading, tracking, Certificates of Origin, International Forms (Maersk/IBM)</a:t>
                      </a:r>
                      <a:endParaRPr/>
                    </a:p>
                  </a:txBody>
                  <a:tcPr marT="45725" marB="45725" marR="91450" marL="91450"/>
                </a:tc>
              </a:tr>
              <a:tr h="387400">
                <a:tc>
                  <a:txBody>
                    <a:bodyPr/>
                    <a:lstStyle/>
                    <a:p>
                      <a:pPr indent="0" lvl="0" marL="0" marR="0" rtl="0" algn="l">
                        <a:spcBef>
                          <a:spcPts val="0"/>
                        </a:spcBef>
                        <a:spcAft>
                          <a:spcPts val="0"/>
                        </a:spcAft>
                        <a:buNone/>
                      </a:pPr>
                      <a:r>
                        <a:rPr lang="en-US" sz="1600"/>
                        <a:t>Banking – Document storage, increased back office efficiencies (UBS, Russia’s Sberbank)</a:t>
                      </a:r>
                      <a:endParaRPr/>
                    </a:p>
                  </a:txBody>
                  <a:tcPr marT="45725" marB="45725" marR="91450" marL="91450"/>
                </a:tc>
              </a:tr>
              <a:tr h="387400">
                <a:tc>
                  <a:txBody>
                    <a:bodyPr/>
                    <a:lstStyle/>
                    <a:p>
                      <a:pPr indent="0" lvl="0" marL="0" marR="0" rtl="0" algn="l">
                        <a:spcBef>
                          <a:spcPts val="0"/>
                        </a:spcBef>
                        <a:spcAft>
                          <a:spcPts val="0"/>
                        </a:spcAft>
                        <a:buNone/>
                      </a:pPr>
                      <a:r>
                        <a:rPr lang="en-US" sz="1600"/>
                        <a:t>Manufacturing – Cradle to grave documentation for any assembly or sub assembly </a:t>
                      </a:r>
                      <a:endParaRPr/>
                    </a:p>
                  </a:txBody>
                  <a:tcPr marT="45725" marB="45725" marR="91450" marL="91450"/>
                </a:tc>
              </a:tr>
              <a:tr h="669150">
                <a:tc>
                  <a:txBody>
                    <a:bodyPr/>
                    <a:lstStyle/>
                    <a:p>
                      <a:pPr indent="0" lvl="0" marL="0" marR="0" rtl="0" algn="l">
                        <a:spcBef>
                          <a:spcPts val="0"/>
                        </a:spcBef>
                        <a:spcAft>
                          <a:spcPts val="0"/>
                        </a:spcAft>
                        <a:buNone/>
                      </a:pPr>
                      <a:r>
                        <a:rPr lang="en-US" sz="1600"/>
                        <a:t>Food distribution – Providing location, lot, harvest date Supermarkets can pin point problematic food (Walmart)</a:t>
                      </a:r>
                      <a:endParaRPr/>
                    </a:p>
                  </a:txBody>
                  <a:tcPr marT="45725" marB="45725" marR="91450" marL="91450"/>
                </a:tc>
              </a:tr>
              <a:tr h="669150">
                <a:tc>
                  <a:txBody>
                    <a:bodyPr/>
                    <a:lstStyle/>
                    <a:p>
                      <a:pPr indent="0" lvl="0" marL="0" marR="0" rtl="0" algn="l">
                        <a:spcBef>
                          <a:spcPts val="0"/>
                        </a:spcBef>
                        <a:spcAft>
                          <a:spcPts val="0"/>
                        </a:spcAft>
                        <a:buNone/>
                      </a:pPr>
                      <a:r>
                        <a:rPr lang="en-US" sz="1600"/>
                        <a:t>Audits – Due to the decentralized and immutable nature of Blockchain, audits will fundamentally change. </a:t>
                      </a:r>
                      <a:endParaRPr/>
                    </a:p>
                  </a:txBody>
                  <a:tcPr marT="45725" marB="45725" marR="91450" marL="9145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Immutable</a:t>
            </a:r>
            <a:endParaRPr/>
          </a:p>
        </p:txBody>
      </p:sp>
      <p:sp>
        <p:nvSpPr>
          <p:cNvPr id="300" name="Google Shape;300;p26"/>
          <p:cNvSpPr txBox="1"/>
          <p:nvPr>
            <p:ph idx="1" type="body"/>
          </p:nvPr>
        </p:nvSpPr>
        <p:spPr>
          <a:xfrm>
            <a:off x="695325" y="1354593"/>
            <a:ext cx="10712903" cy="3262432"/>
          </a:xfrm>
          <a:prstGeom prst="rect">
            <a:avLst/>
          </a:prstGeom>
          <a:noFill/>
          <a:ln>
            <a:noFill/>
          </a:ln>
        </p:spPr>
        <p:txBody>
          <a:bodyPr anchorCtr="0" anchor="t" bIns="0" lIns="0" spcFirstLastPara="1" rIns="0" wrap="square" tIns="0">
            <a:spAutoFit/>
          </a:bodyPr>
          <a:lstStyle/>
          <a:p>
            <a:pPr indent="-222250" lvl="0" marL="222250" rtl="0" algn="l">
              <a:spcBef>
                <a:spcPts val="0"/>
              </a:spcBef>
              <a:spcAft>
                <a:spcPts val="0"/>
              </a:spcAft>
              <a:buClr>
                <a:schemeClr val="lt1"/>
              </a:buClr>
              <a:buSzPts val="2400"/>
              <a:buFont typeface="Arial"/>
              <a:buChar char="•"/>
            </a:pPr>
            <a:r>
              <a:rPr lang="en-US"/>
              <a:t>As with existing databases, Blockchain retains data via transactions</a:t>
            </a:r>
            <a:endParaRPr/>
          </a:p>
          <a:p>
            <a:pPr indent="-222250" lvl="0" marL="222250" rtl="0" algn="l">
              <a:spcBef>
                <a:spcPts val="600"/>
              </a:spcBef>
              <a:spcAft>
                <a:spcPts val="0"/>
              </a:spcAft>
              <a:buClr>
                <a:schemeClr val="lt1"/>
              </a:buClr>
              <a:buSzPts val="2400"/>
              <a:buFont typeface="Arial"/>
              <a:buChar char="•"/>
            </a:pPr>
            <a:r>
              <a:rPr lang="en-US"/>
              <a:t>The difference is that once written to the chain, the blocks can not be changed, but it is extremely difficult to do so. Requiring rework on all subsequent blocks and consensus of each.</a:t>
            </a:r>
            <a:endParaRPr/>
          </a:p>
          <a:p>
            <a:pPr indent="-222250" lvl="0" marL="222250" rtl="0" algn="l">
              <a:spcBef>
                <a:spcPts val="600"/>
              </a:spcBef>
              <a:spcAft>
                <a:spcPts val="0"/>
              </a:spcAft>
              <a:buClr>
                <a:schemeClr val="lt1"/>
              </a:buClr>
              <a:buSzPts val="2400"/>
              <a:buFont typeface="Arial"/>
              <a:buChar char="•"/>
            </a:pPr>
            <a:r>
              <a:rPr lang="en-US"/>
              <a:t>The transaction is, immutable, or indelible</a:t>
            </a:r>
            <a:endParaRPr/>
          </a:p>
          <a:p>
            <a:pPr indent="-222250" lvl="0" marL="222250" rtl="0" algn="l">
              <a:spcBef>
                <a:spcPts val="600"/>
              </a:spcBef>
              <a:spcAft>
                <a:spcPts val="0"/>
              </a:spcAft>
              <a:buClr>
                <a:schemeClr val="lt1"/>
              </a:buClr>
              <a:buSzPts val="2400"/>
              <a:buFont typeface="Arial"/>
              <a:buChar char="•"/>
            </a:pPr>
            <a:r>
              <a:rPr lang="en-US"/>
              <a:t>In DBA terms, Blockchains are Write and Read only</a:t>
            </a:r>
            <a:endParaRPr/>
          </a:p>
          <a:p>
            <a:pPr indent="-222250" lvl="0" marL="222250" rtl="0" algn="l">
              <a:spcBef>
                <a:spcPts val="600"/>
              </a:spcBef>
              <a:spcAft>
                <a:spcPts val="0"/>
              </a:spcAft>
              <a:buClr>
                <a:schemeClr val="lt1"/>
              </a:buClr>
              <a:buSzPts val="2400"/>
              <a:buFont typeface="Arial"/>
              <a:buChar char="•"/>
            </a:pPr>
            <a:r>
              <a:rPr lang="en-US"/>
              <a:t>Like a ledger written in ink, an error would be be resolved with another entry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Decentralized Peers</a:t>
            </a:r>
            <a:endParaRPr/>
          </a:p>
        </p:txBody>
      </p:sp>
      <p:sp>
        <p:nvSpPr>
          <p:cNvPr id="306" name="Google Shape;306;p27"/>
          <p:cNvSpPr txBox="1"/>
          <p:nvPr>
            <p:ph idx="1" type="body"/>
          </p:nvPr>
        </p:nvSpPr>
        <p:spPr>
          <a:xfrm>
            <a:off x="1985964" y="1354592"/>
            <a:ext cx="8224837" cy="2446824"/>
          </a:xfrm>
          <a:prstGeom prst="rect">
            <a:avLst/>
          </a:prstGeom>
          <a:noFill/>
          <a:ln>
            <a:noFill/>
          </a:ln>
        </p:spPr>
        <p:txBody>
          <a:bodyPr anchorCtr="0" anchor="t" bIns="0" lIns="0" spcFirstLastPara="1" rIns="0" wrap="square" tIns="0">
            <a:normAutofit/>
          </a:bodyPr>
          <a:lstStyle/>
          <a:p>
            <a:pPr indent="-222250" lvl="0" marL="222250" rtl="0" algn="l">
              <a:spcBef>
                <a:spcPts val="0"/>
              </a:spcBef>
              <a:spcAft>
                <a:spcPts val="0"/>
              </a:spcAft>
              <a:buClr>
                <a:schemeClr val="lt1"/>
              </a:buClr>
              <a:buSzPts val="2400"/>
              <a:buFont typeface="Arial"/>
              <a:buChar char="•"/>
            </a:pPr>
            <a:r>
              <a:rPr lang="en-US"/>
              <a:t>Rather than the centralized “Hub and Spoke” type of network, Blockchain is a decentralized peer to peer network. Where each NODE has a copy of the ledger. </a:t>
            </a:r>
            <a:endParaRPr/>
          </a:p>
          <a:p>
            <a:pPr indent="-69850" lvl="0" marL="222250" rtl="0" algn="l">
              <a:spcBef>
                <a:spcPts val="600"/>
              </a:spcBef>
              <a:spcAft>
                <a:spcPts val="0"/>
              </a:spcAft>
              <a:buClr>
                <a:schemeClr val="lt1"/>
              </a:buClr>
              <a:buSzPts val="2400"/>
              <a:buFont typeface="Arial"/>
              <a:buNone/>
            </a:pPr>
            <a:r>
              <a:t/>
            </a:r>
            <a:endParaRPr/>
          </a:p>
          <a:p>
            <a:pPr indent="0" lvl="0" marL="0" rtl="0" algn="l">
              <a:spcBef>
                <a:spcPts val="600"/>
              </a:spcBef>
              <a:spcAft>
                <a:spcPts val="0"/>
              </a:spcAft>
              <a:buClr>
                <a:schemeClr val="lt1"/>
              </a:buClr>
              <a:buSzPts val="2400"/>
              <a:buFont typeface="Arial"/>
              <a:buNone/>
            </a:pPr>
            <a:r>
              <a:rPr lang="en-US"/>
              <a:t>Legacy Network			Blockchain Network</a:t>
            </a:r>
            <a:endParaRPr/>
          </a:p>
          <a:p>
            <a:pPr indent="0" lvl="0" marL="0" rtl="0" algn="l">
              <a:spcBef>
                <a:spcPts val="600"/>
              </a:spcBef>
              <a:spcAft>
                <a:spcPts val="0"/>
              </a:spcAft>
              <a:buClr>
                <a:schemeClr val="lt1"/>
              </a:buClr>
              <a:buSzPts val="2400"/>
              <a:buFont typeface="Arial"/>
              <a:buNone/>
            </a:pPr>
            <a:r>
              <a:rPr lang="en-US"/>
              <a:t>Centralized DB			Distributed Ledgers</a:t>
            </a:r>
            <a:endParaRPr/>
          </a:p>
        </p:txBody>
      </p:sp>
      <p:pic>
        <p:nvPicPr>
          <p:cNvPr id="307" name="Google Shape;307;p27"/>
          <p:cNvPicPr preferRelativeResize="0"/>
          <p:nvPr/>
        </p:nvPicPr>
        <p:blipFill rotWithShape="1">
          <a:blip r:embed="rId3">
            <a:alphaModFix/>
          </a:blip>
          <a:srcRect b="0" l="0" r="0" t="0"/>
          <a:stretch/>
        </p:blipFill>
        <p:spPr>
          <a:xfrm>
            <a:off x="2383147" y="4004258"/>
            <a:ext cx="2276190" cy="2009524"/>
          </a:xfrm>
          <a:prstGeom prst="rect">
            <a:avLst/>
          </a:prstGeom>
          <a:noFill/>
          <a:ln>
            <a:noFill/>
          </a:ln>
        </p:spPr>
      </p:pic>
      <p:pic>
        <p:nvPicPr>
          <p:cNvPr id="308" name="Google Shape;308;p27"/>
          <p:cNvPicPr preferRelativeResize="0"/>
          <p:nvPr/>
        </p:nvPicPr>
        <p:blipFill rotWithShape="1">
          <a:blip r:embed="rId4">
            <a:alphaModFix/>
          </a:blip>
          <a:srcRect b="0" l="0" r="0" t="0"/>
          <a:stretch/>
        </p:blipFill>
        <p:spPr>
          <a:xfrm>
            <a:off x="6940084" y="4004258"/>
            <a:ext cx="2257425" cy="2114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Encryption</a:t>
            </a:r>
            <a:endParaRPr/>
          </a:p>
        </p:txBody>
      </p:sp>
      <p:sp>
        <p:nvSpPr>
          <p:cNvPr id="314" name="Google Shape;314;p28"/>
          <p:cNvSpPr txBox="1"/>
          <p:nvPr>
            <p:ph idx="1" type="body"/>
          </p:nvPr>
        </p:nvSpPr>
        <p:spPr>
          <a:xfrm>
            <a:off x="1045029" y="1113293"/>
            <a:ext cx="10432867" cy="5524589"/>
          </a:xfrm>
          <a:prstGeom prst="rect">
            <a:avLst/>
          </a:prstGeom>
          <a:noFill/>
          <a:ln>
            <a:noFill/>
          </a:ln>
        </p:spPr>
        <p:txBody>
          <a:bodyPr anchorCtr="0" anchor="t" bIns="0" lIns="0" spcFirstLastPara="1" rIns="0" wrap="square" tIns="0">
            <a:spAutoFit/>
          </a:bodyPr>
          <a:lstStyle/>
          <a:p>
            <a:pPr indent="-222250" lvl="0" marL="222250" rtl="0" algn="l">
              <a:spcBef>
                <a:spcPts val="0"/>
              </a:spcBef>
              <a:spcAft>
                <a:spcPts val="0"/>
              </a:spcAft>
              <a:buClr>
                <a:schemeClr val="lt1"/>
              </a:buClr>
              <a:buSzPts val="2400"/>
              <a:buFont typeface="Arial"/>
              <a:buChar char="•"/>
            </a:pPr>
            <a:r>
              <a:rPr lang="en-US"/>
              <a:t>Standard encryption practices</a:t>
            </a:r>
            <a:endParaRPr/>
          </a:p>
          <a:p>
            <a:pPr indent="-222250" lvl="0" marL="222250" rtl="0" algn="l">
              <a:spcBef>
                <a:spcPts val="600"/>
              </a:spcBef>
              <a:spcAft>
                <a:spcPts val="0"/>
              </a:spcAft>
              <a:buClr>
                <a:schemeClr val="lt1"/>
              </a:buClr>
              <a:buSzPts val="2400"/>
              <a:buFont typeface="Arial"/>
              <a:buChar char="•"/>
            </a:pPr>
            <a:r>
              <a:rPr lang="en-US"/>
              <a:t>Some Blockchains allow for “BYOE” (Bring Your Own Encryption)</a:t>
            </a:r>
            <a:endParaRPr/>
          </a:p>
          <a:p>
            <a:pPr indent="-222250" lvl="0" marL="222250" rtl="0" algn="l">
              <a:spcBef>
                <a:spcPts val="600"/>
              </a:spcBef>
              <a:spcAft>
                <a:spcPts val="0"/>
              </a:spcAft>
              <a:buClr>
                <a:schemeClr val="lt1"/>
              </a:buClr>
              <a:buSzPts val="2400"/>
              <a:buFont typeface="Arial"/>
              <a:buChar char="•"/>
            </a:pPr>
            <a:r>
              <a:rPr lang="en-US"/>
              <a:t>Only as good as the next hardware innovation</a:t>
            </a:r>
            <a:endParaRPr/>
          </a:p>
          <a:p>
            <a:pPr indent="-222250" lvl="0" marL="222250" rtl="0" algn="l">
              <a:spcBef>
                <a:spcPts val="600"/>
              </a:spcBef>
              <a:spcAft>
                <a:spcPts val="0"/>
              </a:spcAft>
              <a:buClr>
                <a:schemeClr val="lt1"/>
              </a:buClr>
              <a:buSzPts val="2400"/>
              <a:buFont typeface="Arial"/>
              <a:buChar char="•"/>
            </a:pPr>
            <a:r>
              <a:rPr lang="en-US"/>
              <a:t>All blocks are encrypted</a:t>
            </a:r>
            <a:endParaRPr/>
          </a:p>
          <a:p>
            <a:pPr indent="-222250" lvl="0" marL="222250" rtl="0" algn="l">
              <a:spcBef>
                <a:spcPts val="600"/>
              </a:spcBef>
              <a:spcAft>
                <a:spcPts val="0"/>
              </a:spcAft>
              <a:buClr>
                <a:schemeClr val="lt1"/>
              </a:buClr>
              <a:buSzPts val="2400"/>
              <a:buFont typeface="Arial"/>
              <a:buChar char="•"/>
            </a:pPr>
            <a:r>
              <a:rPr lang="en-US"/>
              <a:t>Some Blockchains are public, some are private</a:t>
            </a:r>
            <a:endParaRPr/>
          </a:p>
          <a:p>
            <a:pPr indent="-279400" lvl="1" marL="511175" rtl="0" algn="l">
              <a:spcBef>
                <a:spcPts val="600"/>
              </a:spcBef>
              <a:spcAft>
                <a:spcPts val="0"/>
              </a:spcAft>
              <a:buClr>
                <a:schemeClr val="lt1"/>
              </a:buClr>
              <a:buSzPts val="2000"/>
              <a:buFont typeface="Arial"/>
              <a:buChar char="–"/>
            </a:pPr>
            <a:r>
              <a:rPr lang="en-US"/>
              <a:t>Public Blockchains are still encrypted, but are viewable to the public, e.g. </a:t>
            </a:r>
            <a:r>
              <a:rPr lang="en-US" u="sng">
                <a:solidFill>
                  <a:schemeClr val="hlink"/>
                </a:solidFill>
                <a:hlinkClick r:id="rId3"/>
              </a:rPr>
              <a:t>https://www.blocktrail.com/BTC</a:t>
            </a:r>
            <a:endParaRPr/>
          </a:p>
          <a:p>
            <a:pPr indent="-279400" lvl="1" marL="511175" rtl="0" algn="l">
              <a:spcBef>
                <a:spcPts val="600"/>
              </a:spcBef>
              <a:spcAft>
                <a:spcPts val="0"/>
              </a:spcAft>
              <a:buClr>
                <a:schemeClr val="lt1"/>
              </a:buClr>
              <a:buSzPts val="2000"/>
              <a:buFont typeface="Arial"/>
              <a:buChar char="–"/>
            </a:pPr>
            <a:r>
              <a:rPr lang="en-US"/>
              <a:t>Private Blockchains employ user rights for visibility, e.g.</a:t>
            </a:r>
            <a:endParaRPr/>
          </a:p>
          <a:p>
            <a:pPr indent="-233362" lvl="2" marL="744538" rtl="0" algn="l">
              <a:spcBef>
                <a:spcPts val="600"/>
              </a:spcBef>
              <a:spcAft>
                <a:spcPts val="0"/>
              </a:spcAft>
              <a:buClr>
                <a:schemeClr val="lt1"/>
              </a:buClr>
              <a:buSzPts val="1600"/>
              <a:buFont typeface="Arial"/>
              <a:buChar char="•"/>
            </a:pPr>
            <a:r>
              <a:rPr lang="en-US"/>
              <a:t>Customer – Writes and views all data</a:t>
            </a:r>
            <a:endParaRPr/>
          </a:p>
          <a:p>
            <a:pPr indent="-233362" lvl="2" marL="744538" rtl="0" algn="l">
              <a:spcBef>
                <a:spcPts val="600"/>
              </a:spcBef>
              <a:spcAft>
                <a:spcPts val="0"/>
              </a:spcAft>
              <a:buClr>
                <a:schemeClr val="lt1"/>
              </a:buClr>
              <a:buSzPts val="1600"/>
              <a:buFont typeface="Arial"/>
              <a:buChar char="•"/>
            </a:pPr>
            <a:r>
              <a:rPr lang="en-US"/>
              <a:t>Auditors – View all  transactions</a:t>
            </a:r>
            <a:endParaRPr/>
          </a:p>
          <a:p>
            <a:pPr indent="-233362" lvl="2" marL="744538" rtl="0" algn="l">
              <a:spcBef>
                <a:spcPts val="600"/>
              </a:spcBef>
              <a:spcAft>
                <a:spcPts val="0"/>
              </a:spcAft>
              <a:buClr>
                <a:schemeClr val="lt1"/>
              </a:buClr>
              <a:buSzPts val="1600"/>
              <a:buFont typeface="Arial"/>
              <a:buChar char="•"/>
            </a:pPr>
            <a:r>
              <a:rPr lang="en-US"/>
              <a:t>Supplier A – Writes and views Partner A data</a:t>
            </a:r>
            <a:endParaRPr/>
          </a:p>
          <a:p>
            <a:pPr indent="-233362" lvl="2" marL="744538" rtl="0" algn="l">
              <a:spcBef>
                <a:spcPts val="600"/>
              </a:spcBef>
              <a:spcAft>
                <a:spcPts val="0"/>
              </a:spcAft>
              <a:buClr>
                <a:schemeClr val="lt1"/>
              </a:buClr>
              <a:buSzPts val="1600"/>
              <a:buFont typeface="Arial"/>
              <a:buChar char="•"/>
            </a:pPr>
            <a:r>
              <a:rPr lang="en-US"/>
              <a:t>Supplier B – Writes and views Partner B data</a:t>
            </a:r>
            <a:endParaRPr/>
          </a:p>
          <a:p>
            <a:pPr indent="-131762" lvl="2" marL="744538" rtl="0" algn="l">
              <a:spcBef>
                <a:spcPts val="600"/>
              </a:spcBef>
              <a:spcAft>
                <a:spcPts val="0"/>
              </a:spcAft>
              <a:buClr>
                <a:schemeClr val="lt1"/>
              </a:buClr>
              <a:buSzPts val="1600"/>
              <a:buFont typeface="Arial"/>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9"/>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Consensus</a:t>
            </a:r>
            <a:endParaRPr/>
          </a:p>
        </p:txBody>
      </p:sp>
      <p:sp>
        <p:nvSpPr>
          <p:cNvPr id="320" name="Google Shape;320;p29"/>
          <p:cNvSpPr txBox="1"/>
          <p:nvPr>
            <p:ph idx="1" type="body"/>
          </p:nvPr>
        </p:nvSpPr>
        <p:spPr>
          <a:xfrm>
            <a:off x="714104" y="1061790"/>
            <a:ext cx="9496698" cy="2033102"/>
          </a:xfrm>
          <a:prstGeom prst="rect">
            <a:avLst/>
          </a:prstGeom>
          <a:noFill/>
          <a:ln>
            <a:noFill/>
          </a:ln>
        </p:spPr>
        <p:txBody>
          <a:bodyPr anchorCtr="0" anchor="t" bIns="0" lIns="0" spcFirstLastPara="1" rIns="0" wrap="square" tIns="0">
            <a:normAutofit/>
          </a:bodyPr>
          <a:lstStyle/>
          <a:p>
            <a:pPr indent="-222250" lvl="0" marL="222250" rtl="0" algn="l">
              <a:spcBef>
                <a:spcPts val="0"/>
              </a:spcBef>
              <a:spcAft>
                <a:spcPts val="0"/>
              </a:spcAft>
              <a:buClr>
                <a:schemeClr val="lt1"/>
              </a:buClr>
              <a:buSzPts val="2400"/>
              <a:buFont typeface="Arial"/>
              <a:buChar char="•"/>
            </a:pPr>
            <a:r>
              <a:rPr lang="en-US"/>
              <a:t>Ensures that the next block in a blockchain is the one and only version of the truth</a:t>
            </a:r>
            <a:endParaRPr/>
          </a:p>
          <a:p>
            <a:pPr indent="-222250" lvl="0" marL="222250" rtl="0" algn="l">
              <a:spcBef>
                <a:spcPts val="600"/>
              </a:spcBef>
              <a:spcAft>
                <a:spcPts val="0"/>
              </a:spcAft>
              <a:buClr>
                <a:schemeClr val="lt1"/>
              </a:buClr>
              <a:buSzPts val="2400"/>
              <a:buFont typeface="Arial"/>
              <a:buChar char="•"/>
            </a:pPr>
            <a:r>
              <a:rPr lang="en-US"/>
              <a:t>Keeps powerful adversaries from derailing the system and successfully forking the chain</a:t>
            </a:r>
            <a:endParaRPr/>
          </a:p>
          <a:p>
            <a:pPr indent="-222250" lvl="0" marL="222250" rtl="0" algn="l">
              <a:spcBef>
                <a:spcPts val="600"/>
              </a:spcBef>
              <a:spcAft>
                <a:spcPts val="0"/>
              </a:spcAft>
              <a:buClr>
                <a:schemeClr val="lt1"/>
              </a:buClr>
              <a:buSzPts val="2400"/>
              <a:buFont typeface="Arial"/>
              <a:buChar char="•"/>
            </a:pPr>
            <a:r>
              <a:rPr lang="en-US"/>
              <a:t>Many Consensus mechanisms, each with pros and cons</a:t>
            </a:r>
            <a:endParaRPr/>
          </a:p>
        </p:txBody>
      </p:sp>
      <p:graphicFrame>
        <p:nvGraphicFramePr>
          <p:cNvPr id="321" name="Google Shape;321;p29"/>
          <p:cNvGraphicFramePr/>
          <p:nvPr/>
        </p:nvGraphicFramePr>
        <p:xfrm>
          <a:off x="1872343" y="3094892"/>
          <a:ext cx="3000000" cy="3000000"/>
        </p:xfrm>
        <a:graphic>
          <a:graphicData uri="http://schemas.openxmlformats.org/drawingml/2006/table">
            <a:tbl>
              <a:tblPr bandRow="1" firstRow="1">
                <a:noFill/>
                <a:tableStyleId>{9BB074F8-213B-42E9-B2B7-F6C460F8897B}</a:tableStyleId>
              </a:tblPr>
              <a:tblGrid>
                <a:gridCol w="5380750"/>
              </a:tblGrid>
              <a:tr h="263325">
                <a:tc>
                  <a:txBody>
                    <a:bodyPr/>
                    <a:lstStyle/>
                    <a:p>
                      <a:pPr indent="0" lvl="0" marL="0" marR="0" rtl="0" algn="l">
                        <a:spcBef>
                          <a:spcPts val="0"/>
                        </a:spcBef>
                        <a:spcAft>
                          <a:spcPts val="0"/>
                        </a:spcAft>
                        <a:buNone/>
                      </a:pPr>
                      <a:r>
                        <a:rPr lang="en-US" sz="1800"/>
                        <a:t>Consensus Mechanism</a:t>
                      </a:r>
                      <a:endParaRPr/>
                    </a:p>
                  </a:txBody>
                  <a:tcPr marT="45725" marB="45725" marR="91450" marL="91450"/>
                </a:tc>
              </a:tr>
              <a:tr h="263325">
                <a:tc>
                  <a:txBody>
                    <a:bodyPr/>
                    <a:lstStyle/>
                    <a:p>
                      <a:pPr indent="0" lvl="0" marL="0" marR="0" rtl="0" algn="l">
                        <a:spcBef>
                          <a:spcPts val="0"/>
                        </a:spcBef>
                        <a:spcAft>
                          <a:spcPts val="0"/>
                        </a:spcAft>
                        <a:buNone/>
                      </a:pPr>
                      <a:r>
                        <a:rPr lang="en-US" sz="1800">
                          <a:solidFill>
                            <a:srgbClr val="FF0000"/>
                          </a:solidFill>
                        </a:rPr>
                        <a:t>Proof of Work</a:t>
                      </a:r>
                      <a:endParaRPr/>
                    </a:p>
                  </a:txBody>
                  <a:tcPr marT="45725" marB="45725" marR="91450" marL="91450"/>
                </a:tc>
              </a:tr>
              <a:tr h="263325">
                <a:tc>
                  <a:txBody>
                    <a:bodyPr/>
                    <a:lstStyle/>
                    <a:p>
                      <a:pPr indent="0" lvl="0" marL="0" marR="0" rtl="0" algn="l">
                        <a:spcBef>
                          <a:spcPts val="0"/>
                        </a:spcBef>
                        <a:spcAft>
                          <a:spcPts val="0"/>
                        </a:spcAft>
                        <a:buNone/>
                      </a:pPr>
                      <a:r>
                        <a:rPr lang="en-US" sz="1800"/>
                        <a:t>Proof of State</a:t>
                      </a:r>
                      <a:endParaRPr/>
                    </a:p>
                  </a:txBody>
                  <a:tcPr marT="45725" marB="45725" marR="91450" marL="91450"/>
                </a:tc>
              </a:tr>
              <a:tr h="263325">
                <a:tc>
                  <a:txBody>
                    <a:bodyPr/>
                    <a:lstStyle/>
                    <a:p>
                      <a:pPr indent="0" lvl="0" marL="0" marR="0" rtl="0" algn="l">
                        <a:spcBef>
                          <a:spcPts val="0"/>
                        </a:spcBef>
                        <a:spcAft>
                          <a:spcPts val="0"/>
                        </a:spcAft>
                        <a:buNone/>
                      </a:pPr>
                      <a:r>
                        <a:rPr lang="en-US" sz="1800"/>
                        <a:t>Proof of Elapsed Time</a:t>
                      </a:r>
                      <a:endParaRPr/>
                    </a:p>
                  </a:txBody>
                  <a:tcPr marT="45725" marB="45725" marR="91450" marL="91450"/>
                </a:tc>
              </a:tr>
              <a:tr h="263325">
                <a:tc>
                  <a:txBody>
                    <a:bodyPr/>
                    <a:lstStyle/>
                    <a:p>
                      <a:pPr indent="0" lvl="0" marL="0" marR="0" rtl="0" algn="l">
                        <a:spcBef>
                          <a:spcPts val="0"/>
                        </a:spcBef>
                        <a:spcAft>
                          <a:spcPts val="0"/>
                        </a:spcAft>
                        <a:buNone/>
                      </a:pPr>
                      <a:r>
                        <a:rPr lang="en-US" sz="1800"/>
                        <a:t>Proof of Activity</a:t>
                      </a:r>
                      <a:endParaRPr/>
                    </a:p>
                  </a:txBody>
                  <a:tcPr marT="45725" marB="45725" marR="91450" marL="91450"/>
                </a:tc>
              </a:tr>
              <a:tr h="263325">
                <a:tc>
                  <a:txBody>
                    <a:bodyPr/>
                    <a:lstStyle/>
                    <a:p>
                      <a:pPr indent="0" lvl="0" marL="0" marR="0" rtl="0" algn="l">
                        <a:spcBef>
                          <a:spcPts val="0"/>
                        </a:spcBef>
                        <a:spcAft>
                          <a:spcPts val="0"/>
                        </a:spcAft>
                        <a:buNone/>
                      </a:pPr>
                      <a:r>
                        <a:rPr lang="en-US" sz="1800"/>
                        <a:t>Proof of Burn</a:t>
                      </a:r>
                      <a:endParaRPr/>
                    </a:p>
                  </a:txBody>
                  <a:tcPr marT="45725" marB="45725" marR="91450" marL="91450"/>
                </a:tc>
              </a:tr>
              <a:tr h="263325">
                <a:tc>
                  <a:txBody>
                    <a:bodyPr/>
                    <a:lstStyle/>
                    <a:p>
                      <a:pPr indent="0" lvl="0" marL="0" marR="0" rtl="0" algn="l">
                        <a:spcBef>
                          <a:spcPts val="0"/>
                        </a:spcBef>
                        <a:spcAft>
                          <a:spcPts val="0"/>
                        </a:spcAft>
                        <a:buNone/>
                      </a:pPr>
                      <a:r>
                        <a:rPr lang="en-US" sz="1800"/>
                        <a:t>Proof of Capacity</a:t>
                      </a:r>
                      <a:endParaRPr/>
                    </a:p>
                  </a:txBody>
                  <a:tcPr marT="45725" marB="45725" marR="91450" marL="91450"/>
                </a:tc>
              </a:tr>
              <a:tr h="263325">
                <a:tc>
                  <a:txBody>
                    <a:bodyPr/>
                    <a:lstStyle/>
                    <a:p>
                      <a:pPr indent="0" lvl="0" marL="0" marR="0" rtl="0" algn="l">
                        <a:spcBef>
                          <a:spcPts val="0"/>
                        </a:spcBef>
                        <a:spcAft>
                          <a:spcPts val="0"/>
                        </a:spcAft>
                        <a:buNone/>
                      </a:pPr>
                      <a:r>
                        <a:rPr lang="en-US" sz="1800"/>
                        <a:t>Proof of Importance</a:t>
                      </a:r>
                      <a:endParaRPr/>
                    </a:p>
                  </a:txBody>
                  <a:tcPr marT="45725" marB="45725" marR="91450" marL="91450"/>
                </a:tc>
              </a:tr>
              <a:tr h="263325">
                <a:tc>
                  <a:txBody>
                    <a:bodyPr/>
                    <a:lstStyle/>
                    <a:p>
                      <a:pPr indent="0" lvl="0" marL="0" marR="0" rtl="0" algn="l">
                        <a:spcBef>
                          <a:spcPts val="0"/>
                        </a:spcBef>
                        <a:spcAft>
                          <a:spcPts val="0"/>
                        </a:spcAft>
                        <a:buNone/>
                      </a:pPr>
                      <a:r>
                        <a:rPr lang="en-US" sz="1800"/>
                        <a:t>And others….</a:t>
                      </a:r>
                      <a:endParaRPr/>
                    </a:p>
                  </a:txBody>
                  <a:tcPr marT="45725" marB="45725"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b="1" lang="en-US"/>
              <a:t>PREREQUISITES:</a:t>
            </a:r>
            <a:br>
              <a:rPr lang="en-US"/>
            </a:br>
            <a:endParaRPr/>
          </a:p>
        </p:txBody>
      </p:sp>
      <p:sp>
        <p:nvSpPr>
          <p:cNvPr id="136" name="Google Shape;136;p3"/>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lang="en-US">
                <a:solidFill>
                  <a:srgbClr val="FF0000"/>
                </a:solidFill>
              </a:rPr>
              <a:t>Student should have prior basic knowledge on Python, Data Structures and OOP Concepts , Cryptography</a:t>
            </a:r>
            <a:endParaRPr>
              <a:solidFill>
                <a:srgbClr val="FF0000"/>
              </a:solidFill>
            </a:endParaRPr>
          </a:p>
          <a:p>
            <a:pPr indent="-182880" lvl="0" marL="182880" rtl="0" algn="l">
              <a:lnSpc>
                <a:spcPct val="90000"/>
              </a:lnSpc>
              <a:spcBef>
                <a:spcPts val="1400"/>
              </a:spcBef>
              <a:spcAft>
                <a:spcPts val="0"/>
              </a:spcAft>
              <a:buSzPts val="2200"/>
              <a:buChar char="▪"/>
            </a:pPr>
            <a:r>
              <a:rPr lang="en-US">
                <a:solidFill>
                  <a:srgbClr val="FF0000"/>
                </a:solidFill>
              </a:rPr>
              <a:t>Students should be able to develop a webpage by the use of Java Script.  </a:t>
            </a:r>
            <a:endParaRPr>
              <a:solidFill>
                <a:srgbClr val="FF0000"/>
              </a:solidFill>
            </a:endParaRPr>
          </a:p>
          <a:p>
            <a:pPr indent="-43179" lvl="0" marL="182880" rtl="0" algn="l">
              <a:lnSpc>
                <a:spcPct val="90000"/>
              </a:lnSpc>
              <a:spcBef>
                <a:spcPts val="1400"/>
              </a:spcBef>
              <a:spcAft>
                <a:spcPts val="0"/>
              </a:spcAft>
              <a:buSzPts val="2200"/>
              <a:buNone/>
            </a:pPr>
            <a:r>
              <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0"/>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Smart Contracts</a:t>
            </a:r>
            <a:endParaRPr/>
          </a:p>
        </p:txBody>
      </p:sp>
      <p:sp>
        <p:nvSpPr>
          <p:cNvPr id="327" name="Google Shape;327;p30"/>
          <p:cNvSpPr txBox="1"/>
          <p:nvPr>
            <p:ph idx="1" type="body"/>
          </p:nvPr>
        </p:nvSpPr>
        <p:spPr>
          <a:xfrm>
            <a:off x="1210492" y="1145586"/>
            <a:ext cx="9710056" cy="1477328"/>
          </a:xfrm>
          <a:prstGeom prst="rect">
            <a:avLst/>
          </a:prstGeom>
          <a:noFill/>
          <a:ln>
            <a:noFill/>
          </a:ln>
        </p:spPr>
        <p:txBody>
          <a:bodyPr anchorCtr="0" anchor="t" bIns="0" lIns="0" spcFirstLastPara="1" rIns="0" wrap="square" tIns="0">
            <a:spAutoFit/>
          </a:bodyPr>
          <a:lstStyle/>
          <a:p>
            <a:pPr indent="-222250" lvl="0" marL="222250" rtl="0" algn="l">
              <a:spcBef>
                <a:spcPts val="0"/>
              </a:spcBef>
              <a:spcAft>
                <a:spcPts val="0"/>
              </a:spcAft>
              <a:buClr>
                <a:schemeClr val="lt1"/>
              </a:buClr>
              <a:buSzPts val="2400"/>
              <a:buFont typeface="Arial"/>
              <a:buChar char="•"/>
            </a:pPr>
            <a:r>
              <a:rPr b="0" lang="en-US"/>
              <a:t>A </a:t>
            </a:r>
            <a:r>
              <a:rPr lang="en-US"/>
              <a:t>smart contract</a:t>
            </a:r>
            <a:r>
              <a:rPr b="0" lang="en-US"/>
              <a:t> is a computer program or a transaction protocol which is intended to automatically execute, control or document legally relevant events and actions according to the terms of a </a:t>
            </a:r>
            <a:r>
              <a:rPr lang="en-US"/>
              <a:t>contract</a:t>
            </a:r>
            <a:r>
              <a:rPr b="0" lang="en-US"/>
              <a:t> or an agreement.</a:t>
            </a:r>
            <a:endParaRPr/>
          </a:p>
        </p:txBody>
      </p:sp>
      <p:graphicFrame>
        <p:nvGraphicFramePr>
          <p:cNvPr id="328" name="Google Shape;328;p30"/>
          <p:cNvGraphicFramePr/>
          <p:nvPr/>
        </p:nvGraphicFramePr>
        <p:xfrm>
          <a:off x="514214" y="2926081"/>
          <a:ext cx="3000000" cy="3000000"/>
        </p:xfrm>
        <a:graphic>
          <a:graphicData uri="http://schemas.openxmlformats.org/drawingml/2006/table">
            <a:tbl>
              <a:tblPr bandRow="1" firstRow="1">
                <a:noFill/>
                <a:tableStyleId>{9BB074F8-213B-42E9-B2B7-F6C460F8897B}</a:tableStyleId>
              </a:tblPr>
              <a:tblGrid>
                <a:gridCol w="2189100"/>
                <a:gridCol w="2112325"/>
                <a:gridCol w="1619550"/>
                <a:gridCol w="1973650"/>
              </a:tblGrid>
              <a:tr h="770400">
                <a:tc>
                  <a:txBody>
                    <a:bodyPr/>
                    <a:lstStyle/>
                    <a:p>
                      <a:pPr indent="0" lvl="0" marL="0" marR="0" rtl="0" algn="l">
                        <a:spcBef>
                          <a:spcPts val="0"/>
                        </a:spcBef>
                        <a:spcAft>
                          <a:spcPts val="0"/>
                        </a:spcAft>
                        <a:buNone/>
                      </a:pPr>
                      <a:r>
                        <a:rPr lang="en-US" sz="1800"/>
                        <a:t>Blockchain</a:t>
                      </a:r>
                      <a:endParaRPr/>
                    </a:p>
                  </a:txBody>
                  <a:tcPr marT="45725" marB="45725" marR="91450" marL="91450"/>
                </a:tc>
                <a:tc>
                  <a:txBody>
                    <a:bodyPr/>
                    <a:lstStyle/>
                    <a:p>
                      <a:pPr indent="0" lvl="0" marL="0" marR="0" rtl="0" algn="l">
                        <a:spcBef>
                          <a:spcPts val="0"/>
                        </a:spcBef>
                        <a:spcAft>
                          <a:spcPts val="0"/>
                        </a:spcAft>
                        <a:buNone/>
                      </a:pPr>
                      <a:r>
                        <a:rPr lang="en-US" sz="1800"/>
                        <a:t>Smart Contracts?</a:t>
                      </a:r>
                      <a:endParaRPr/>
                    </a:p>
                  </a:txBody>
                  <a:tcPr marT="45725" marB="45725" marR="91450" marL="91450"/>
                </a:tc>
                <a:tc>
                  <a:txBody>
                    <a:bodyPr/>
                    <a:lstStyle/>
                    <a:p>
                      <a:pPr indent="0" lvl="0" marL="0" marR="0" rtl="0" algn="l">
                        <a:spcBef>
                          <a:spcPts val="0"/>
                        </a:spcBef>
                        <a:spcAft>
                          <a:spcPts val="0"/>
                        </a:spcAft>
                        <a:buNone/>
                      </a:pPr>
                      <a:r>
                        <a:rPr lang="en-US" sz="1800"/>
                        <a:t>Language</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solidFill>
                            <a:schemeClr val="lt1"/>
                          </a:solidFill>
                        </a:rPr>
                        <a:t>Bitcoin</a:t>
                      </a:r>
                      <a:endParaRPr/>
                    </a:p>
                  </a:txBody>
                  <a:tcPr marT="45725" marB="45725" marR="91450" marL="91450"/>
                </a:tc>
                <a:tc>
                  <a:txBody>
                    <a:bodyPr/>
                    <a:lstStyle/>
                    <a:p>
                      <a:pPr indent="0" lvl="0" marL="0" marR="0" rtl="0" algn="l">
                        <a:spcBef>
                          <a:spcPts val="0"/>
                        </a:spcBef>
                        <a:spcAft>
                          <a:spcPts val="0"/>
                        </a:spcAft>
                        <a:buNone/>
                      </a:pPr>
                      <a:r>
                        <a:rPr lang="en-US" sz="1800">
                          <a:solidFill>
                            <a:schemeClr val="lt1"/>
                          </a:solidFill>
                        </a:rPr>
                        <a:t>No</a:t>
                      </a:r>
                      <a:endParaRPr/>
                    </a:p>
                  </a:txBody>
                  <a:tcPr marT="45725" marB="45725" marR="91450" marL="91450"/>
                </a:tc>
                <a:tc>
                  <a:txBody>
                    <a:bodyPr/>
                    <a:lstStyle/>
                    <a:p>
                      <a:pPr indent="0" lvl="0" marL="0" marR="0" rtl="0" algn="l">
                        <a:spcBef>
                          <a:spcPts val="0"/>
                        </a:spcBef>
                        <a:spcAft>
                          <a:spcPts val="0"/>
                        </a:spcAft>
                        <a:buNone/>
                      </a:pPr>
                      <a:r>
                        <a:t/>
                      </a:r>
                      <a:endParaRPr sz="1800">
                        <a:solidFill>
                          <a:srgbClr val="FF0000"/>
                        </a:solidFill>
                      </a:endParaRPr>
                    </a:p>
                  </a:txBody>
                  <a:tcPr marT="45725" marB="45725" marR="91450" marL="91450"/>
                </a:tc>
                <a:tc>
                  <a:txBody>
                    <a:bodyPr/>
                    <a:lstStyle/>
                    <a:p>
                      <a:pPr indent="0" lvl="0" marL="0" marR="0" rtl="0" algn="l">
                        <a:spcBef>
                          <a:spcPts val="0"/>
                        </a:spcBef>
                        <a:spcAft>
                          <a:spcPts val="0"/>
                        </a:spcAft>
                        <a:buNone/>
                      </a:pPr>
                      <a:r>
                        <a:t/>
                      </a:r>
                      <a:endParaRPr sz="1800">
                        <a:solidFill>
                          <a:srgbClr val="FF0000"/>
                        </a:solidFill>
                      </a:endParaRPr>
                    </a:p>
                  </a:txBody>
                  <a:tcPr marT="45725" marB="45725" marR="91450" marL="91450"/>
                </a:tc>
              </a:tr>
              <a:tr h="370850">
                <a:tc>
                  <a:txBody>
                    <a:bodyPr/>
                    <a:lstStyle/>
                    <a:p>
                      <a:pPr indent="0" lvl="0" marL="0" marR="0" rtl="0" algn="l">
                        <a:spcBef>
                          <a:spcPts val="0"/>
                        </a:spcBef>
                        <a:spcAft>
                          <a:spcPts val="0"/>
                        </a:spcAft>
                        <a:buNone/>
                      </a:pPr>
                      <a:r>
                        <a:rPr lang="en-US" sz="1800"/>
                        <a:t>Ethereum</a:t>
                      </a:r>
                      <a:endParaRPr/>
                    </a:p>
                  </a:txBody>
                  <a:tcPr marT="45725" marB="45725" marR="91450" marL="91450"/>
                </a:tc>
                <a:tc>
                  <a:txBody>
                    <a:bodyPr/>
                    <a:lstStyle/>
                    <a:p>
                      <a:pPr indent="0" lvl="0" marL="0" marR="0" rtl="0" algn="l">
                        <a:spcBef>
                          <a:spcPts val="0"/>
                        </a:spcBef>
                        <a:spcAft>
                          <a:spcPts val="0"/>
                        </a:spcAft>
                        <a:buNone/>
                      </a:pPr>
                      <a:r>
                        <a:rPr lang="en-US" sz="1800"/>
                        <a:t>Yes</a:t>
                      </a:r>
                      <a:endParaRPr/>
                    </a:p>
                  </a:txBody>
                  <a:tcPr marT="45725" marB="45725" marR="91450" marL="91450"/>
                </a:tc>
                <a:tc>
                  <a:txBody>
                    <a:bodyPr/>
                    <a:lstStyle/>
                    <a:p>
                      <a:pPr indent="0" lvl="0" marL="0" marR="0" rtl="0" algn="l">
                        <a:spcBef>
                          <a:spcPts val="0"/>
                        </a:spcBef>
                        <a:spcAft>
                          <a:spcPts val="0"/>
                        </a:spcAft>
                        <a:buNone/>
                      </a:pPr>
                      <a:r>
                        <a:rPr lang="en-US" sz="1800"/>
                        <a:t>Solidity</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Hyperledger</a:t>
                      </a:r>
                      <a:endParaRPr sz="1800"/>
                    </a:p>
                  </a:txBody>
                  <a:tcPr marT="45725" marB="45725" marR="91450" marL="91450"/>
                </a:tc>
                <a:tc>
                  <a:txBody>
                    <a:bodyPr/>
                    <a:lstStyle/>
                    <a:p>
                      <a:pPr indent="0" lvl="0" marL="0" marR="0" rtl="0" algn="l">
                        <a:spcBef>
                          <a:spcPts val="0"/>
                        </a:spcBef>
                        <a:spcAft>
                          <a:spcPts val="0"/>
                        </a:spcAft>
                        <a:buNone/>
                      </a:pPr>
                      <a:r>
                        <a:rPr lang="en-US" sz="1800"/>
                        <a:t>Yes</a:t>
                      </a:r>
                      <a:endParaRPr/>
                    </a:p>
                  </a:txBody>
                  <a:tcPr marT="45725" marB="45725" marR="91450" marL="91450"/>
                </a:tc>
                <a:tc>
                  <a:txBody>
                    <a:bodyPr/>
                    <a:lstStyle/>
                    <a:p>
                      <a:pPr indent="0" lvl="0" marL="0" marR="0" rtl="0" algn="l">
                        <a:spcBef>
                          <a:spcPts val="0"/>
                        </a:spcBef>
                        <a:spcAft>
                          <a:spcPts val="0"/>
                        </a:spcAft>
                        <a:buNone/>
                      </a:pPr>
                      <a:r>
                        <a:rPr lang="en-US" sz="1800"/>
                        <a:t>Various</a:t>
                      </a:r>
                      <a:endParaRPr/>
                    </a:p>
                  </a:txBody>
                  <a:tcPr marT="45725" marB="45725" marR="91450" marL="91450"/>
                </a:tc>
                <a:tc>
                  <a:txBody>
                    <a:bodyPr/>
                    <a:lstStyle/>
                    <a:p>
                      <a:pPr indent="0" lvl="0" marL="0" marR="0" rtl="0" algn="l">
                        <a:spcBef>
                          <a:spcPts val="0"/>
                        </a:spcBef>
                        <a:spcAft>
                          <a:spcPts val="0"/>
                        </a:spcAft>
                        <a:buNone/>
                      </a:pPr>
                      <a:r>
                        <a:rPr lang="en-US" sz="1800"/>
                        <a:t>GoLang, C++, etc, depends</a:t>
                      </a:r>
                      <a:endParaRPr/>
                    </a:p>
                  </a:txBody>
                  <a:tcPr marT="45725" marB="45725" marR="91450" marL="91450"/>
                </a:tc>
              </a:tr>
              <a:tr h="370850">
                <a:tc>
                  <a:txBody>
                    <a:bodyPr/>
                    <a:lstStyle/>
                    <a:p>
                      <a:pPr indent="0" lvl="0" marL="0" marR="0" rtl="0" algn="l">
                        <a:spcBef>
                          <a:spcPts val="0"/>
                        </a:spcBef>
                        <a:spcAft>
                          <a:spcPts val="0"/>
                        </a:spcAft>
                        <a:buNone/>
                      </a:pPr>
                      <a:r>
                        <a:rPr lang="en-US" sz="1800"/>
                        <a:t>Others</a:t>
                      </a:r>
                      <a:endParaRPr/>
                    </a:p>
                  </a:txBody>
                  <a:tcPr marT="45725" marB="45725" marR="91450" marL="91450"/>
                </a:tc>
                <a:tc>
                  <a:txBody>
                    <a:bodyPr/>
                    <a:lstStyle/>
                    <a:p>
                      <a:pPr indent="0" lvl="0" marL="0" marR="0" rtl="0" algn="l">
                        <a:spcBef>
                          <a:spcPts val="0"/>
                        </a:spcBef>
                        <a:spcAft>
                          <a:spcPts val="0"/>
                        </a:spcAft>
                        <a:buNone/>
                      </a:pPr>
                      <a:r>
                        <a:rPr lang="en-US" sz="1800"/>
                        <a:t>Depends</a:t>
                      </a:r>
                      <a:endParaRPr/>
                    </a:p>
                  </a:txBody>
                  <a:tcPr marT="45725" marB="45725" marR="91450" marL="91450"/>
                </a:tc>
                <a:tc>
                  <a:txBody>
                    <a:bodyPr/>
                    <a:lstStyle/>
                    <a:p>
                      <a:pPr indent="0" lvl="0" marL="0" marR="0" rtl="0" algn="l">
                        <a:spcBef>
                          <a:spcPts val="0"/>
                        </a:spcBef>
                        <a:spcAft>
                          <a:spcPts val="0"/>
                        </a:spcAft>
                        <a:buNone/>
                      </a:pPr>
                      <a:r>
                        <a:rPr lang="en-US" sz="1800"/>
                        <a:t>Depends</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id="329" name="Google Shape;329;p30"/>
          <p:cNvPicPr preferRelativeResize="0"/>
          <p:nvPr/>
        </p:nvPicPr>
        <p:blipFill rotWithShape="1">
          <a:blip r:embed="rId3">
            <a:alphaModFix/>
          </a:blip>
          <a:srcRect b="0" l="0" r="0" t="0"/>
          <a:stretch/>
        </p:blipFill>
        <p:spPr>
          <a:xfrm>
            <a:off x="9160873" y="2622914"/>
            <a:ext cx="2857500" cy="190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Example: </a:t>
            </a:r>
            <a:endParaRPr/>
          </a:p>
        </p:txBody>
      </p:sp>
      <p:sp>
        <p:nvSpPr>
          <p:cNvPr id="335" name="Google Shape;335;p31"/>
          <p:cNvSpPr txBox="1"/>
          <p:nvPr>
            <p:ph idx="1" type="body"/>
          </p:nvPr>
        </p:nvSpPr>
        <p:spPr>
          <a:xfrm>
            <a:off x="833665" y="1340426"/>
            <a:ext cx="10382975" cy="4832092"/>
          </a:xfrm>
          <a:prstGeom prst="rect">
            <a:avLst/>
          </a:prstGeom>
          <a:noFill/>
          <a:ln>
            <a:noFill/>
          </a:ln>
        </p:spPr>
        <p:txBody>
          <a:bodyPr anchorCtr="0" anchor="t" bIns="0" lIns="0" spcFirstLastPara="1" rIns="0" wrap="square" tIns="0">
            <a:spAutoFit/>
          </a:bodyPr>
          <a:lstStyle/>
          <a:p>
            <a:pPr indent="-222250" lvl="0" marL="222250" rtl="0" algn="just">
              <a:spcBef>
                <a:spcPts val="0"/>
              </a:spcBef>
              <a:spcAft>
                <a:spcPts val="0"/>
              </a:spcAft>
              <a:buClr>
                <a:schemeClr val="lt1"/>
              </a:buClr>
              <a:buSzPts val="2400"/>
              <a:buFont typeface="Arial"/>
              <a:buChar char="•"/>
            </a:pPr>
            <a:r>
              <a:rPr lang="en-US"/>
              <a:t>The easiest way to explain what a smart contract does is through an example. </a:t>
            </a:r>
            <a:endParaRPr/>
          </a:p>
          <a:p>
            <a:pPr indent="-222250" lvl="0" marL="222250" rtl="0" algn="just">
              <a:spcBef>
                <a:spcPts val="600"/>
              </a:spcBef>
              <a:spcAft>
                <a:spcPts val="0"/>
              </a:spcAft>
              <a:buClr>
                <a:schemeClr val="lt1"/>
              </a:buClr>
              <a:buSzPts val="2400"/>
              <a:buFont typeface="Arial"/>
              <a:buChar char="•"/>
            </a:pPr>
            <a:r>
              <a:rPr lang="en-US"/>
              <a:t>If you’ve ever bought a car at a dealership, you know there are several steps and it can be a frustrating process. </a:t>
            </a:r>
            <a:endParaRPr/>
          </a:p>
          <a:p>
            <a:pPr indent="-222250" lvl="0" marL="222250" rtl="0" algn="just">
              <a:spcBef>
                <a:spcPts val="600"/>
              </a:spcBef>
              <a:spcAft>
                <a:spcPts val="0"/>
              </a:spcAft>
              <a:buClr>
                <a:schemeClr val="lt1"/>
              </a:buClr>
              <a:buSzPts val="2400"/>
              <a:buFont typeface="Arial"/>
              <a:buChar char="•"/>
            </a:pPr>
            <a:r>
              <a:rPr lang="en-US"/>
              <a:t>If can’t pay for the car outright, you’ll have to obtain financing. </a:t>
            </a:r>
            <a:endParaRPr/>
          </a:p>
          <a:p>
            <a:pPr indent="-222250" lvl="0" marL="222250" rtl="0" algn="just">
              <a:spcBef>
                <a:spcPts val="600"/>
              </a:spcBef>
              <a:spcAft>
                <a:spcPts val="0"/>
              </a:spcAft>
              <a:buClr>
                <a:schemeClr val="lt1"/>
              </a:buClr>
              <a:buSzPts val="2400"/>
              <a:buFont typeface="Arial"/>
              <a:buChar char="•"/>
            </a:pPr>
            <a:r>
              <a:rPr lang="en-US"/>
              <a:t>This will require a credit check and you’ll have to fill out several forms with your personal information to verify your identity. </a:t>
            </a:r>
            <a:endParaRPr/>
          </a:p>
          <a:p>
            <a:pPr indent="-222250" lvl="0" marL="222250" rtl="0" algn="just">
              <a:spcBef>
                <a:spcPts val="600"/>
              </a:spcBef>
              <a:spcAft>
                <a:spcPts val="0"/>
              </a:spcAft>
              <a:buClr>
                <a:schemeClr val="lt1"/>
              </a:buClr>
              <a:buSzPts val="2400"/>
              <a:buFont typeface="Arial"/>
              <a:buChar char="•"/>
            </a:pPr>
            <a:r>
              <a:rPr lang="en-US"/>
              <a:t>Along the way, you’ll have to interact with several different people, including the salesperson, finance broker and lender. </a:t>
            </a:r>
            <a:endParaRPr/>
          </a:p>
          <a:p>
            <a:pPr indent="-222250" lvl="0" marL="222250" rtl="0" algn="just">
              <a:spcBef>
                <a:spcPts val="600"/>
              </a:spcBef>
              <a:spcAft>
                <a:spcPts val="0"/>
              </a:spcAft>
              <a:buClr>
                <a:schemeClr val="lt1"/>
              </a:buClr>
              <a:buSzPts val="2400"/>
              <a:buFont typeface="Arial"/>
              <a:buChar char="•"/>
            </a:pPr>
            <a:r>
              <a:rPr lang="en-US"/>
              <a:t>To compensate their work, various commissions and fees are added to the base price of the car.</a:t>
            </a:r>
            <a:endParaRPr/>
          </a:p>
          <a:p>
            <a:pPr indent="-95250" lvl="0" marL="222250" rtl="0" algn="just">
              <a:spcBef>
                <a:spcPts val="600"/>
              </a:spcBef>
              <a:spcAft>
                <a:spcPts val="0"/>
              </a:spcAft>
              <a:buClr>
                <a:schemeClr val="lt1"/>
              </a:buClr>
              <a:buSzPts val="2000"/>
              <a:buFont typeface="Arial"/>
              <a:buNone/>
            </a:pPr>
            <a:r>
              <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41" name="Google Shape;341;p32"/>
          <p:cNvSpPr txBox="1"/>
          <p:nvPr>
            <p:ph idx="1" type="body"/>
          </p:nvPr>
        </p:nvSpPr>
        <p:spPr>
          <a:xfrm>
            <a:off x="615952" y="1354593"/>
            <a:ext cx="10966449" cy="5109091"/>
          </a:xfrm>
          <a:prstGeom prst="rect">
            <a:avLst/>
          </a:prstGeom>
          <a:noFill/>
          <a:ln>
            <a:noFill/>
          </a:ln>
        </p:spPr>
        <p:txBody>
          <a:bodyPr anchorCtr="0" anchor="t" bIns="0" lIns="0" spcFirstLastPara="1" rIns="0" wrap="square" tIns="0">
            <a:spAutoFit/>
          </a:bodyPr>
          <a:lstStyle/>
          <a:p>
            <a:pPr indent="-222250" lvl="0" marL="222250" rtl="0" algn="l">
              <a:spcBef>
                <a:spcPts val="0"/>
              </a:spcBef>
              <a:spcAft>
                <a:spcPts val="0"/>
              </a:spcAft>
              <a:buClr>
                <a:schemeClr val="lt1"/>
              </a:buClr>
              <a:buSzPts val="2400"/>
              <a:buFont typeface="Arial"/>
              <a:buChar char="•"/>
            </a:pPr>
            <a:r>
              <a:rPr lang="en-US"/>
              <a:t>What smart contracts on blockchain can do is streamline this complex process that involves several intermediaries because of a lack of trust among participants in the transaction. </a:t>
            </a:r>
            <a:endParaRPr/>
          </a:p>
          <a:p>
            <a:pPr indent="-222250" lvl="0" marL="222250" rtl="0" algn="l">
              <a:spcBef>
                <a:spcPts val="600"/>
              </a:spcBef>
              <a:spcAft>
                <a:spcPts val="0"/>
              </a:spcAft>
              <a:buClr>
                <a:schemeClr val="lt1"/>
              </a:buClr>
              <a:buSzPts val="2400"/>
              <a:buFont typeface="Arial"/>
              <a:buChar char="•"/>
            </a:pPr>
            <a:r>
              <a:rPr lang="en-US"/>
              <a:t>With your identity stored on a blockchain, lenders can quickly make a decision about credit. </a:t>
            </a:r>
            <a:endParaRPr/>
          </a:p>
          <a:p>
            <a:pPr indent="-222250" lvl="0" marL="222250" rtl="0" algn="l">
              <a:spcBef>
                <a:spcPts val="600"/>
              </a:spcBef>
              <a:spcAft>
                <a:spcPts val="0"/>
              </a:spcAft>
              <a:buClr>
                <a:schemeClr val="lt1"/>
              </a:buClr>
              <a:buSzPts val="2400"/>
              <a:buFont typeface="Arial"/>
              <a:buChar char="•"/>
            </a:pPr>
            <a:r>
              <a:rPr lang="en-US"/>
              <a:t>Then, a smart contract would be created between your bank, the dealer and the lender so that once the funds have been released to the dealer, the lender will hold the car’s title and repayment will be initiated based on the agreed terms. </a:t>
            </a:r>
            <a:endParaRPr/>
          </a:p>
          <a:p>
            <a:pPr indent="-222250" lvl="0" marL="222250" rtl="0" algn="l">
              <a:spcBef>
                <a:spcPts val="600"/>
              </a:spcBef>
              <a:spcAft>
                <a:spcPts val="0"/>
              </a:spcAft>
              <a:buClr>
                <a:schemeClr val="lt1"/>
              </a:buClr>
              <a:buSzPts val="2400"/>
              <a:buFont typeface="Arial"/>
              <a:buChar char="•"/>
            </a:pPr>
            <a:r>
              <a:rPr lang="en-US"/>
              <a:t>The transfer of ownership would be automatic as the transaction gets recorded to a blockchain, is shared among the participants and can be checked at any time.</a:t>
            </a:r>
            <a:endParaRPr/>
          </a:p>
          <a:p>
            <a:pPr indent="-69850" lvl="0" marL="222250" rtl="0" algn="l">
              <a:spcBef>
                <a:spcPts val="600"/>
              </a:spcBef>
              <a:spcAft>
                <a:spcPts val="0"/>
              </a:spcAft>
              <a:buClr>
                <a:schemeClr val="lt1"/>
              </a:buClr>
              <a:buSzPts val="2400"/>
              <a:buFont typeface="Arial"/>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3"/>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What are the benefits of smart contracts?</a:t>
            </a:r>
            <a:br>
              <a:rPr lang="en-US"/>
            </a:br>
            <a:endParaRPr/>
          </a:p>
        </p:txBody>
      </p:sp>
      <p:sp>
        <p:nvSpPr>
          <p:cNvPr id="347" name="Google Shape;347;p33"/>
          <p:cNvSpPr txBox="1"/>
          <p:nvPr>
            <p:ph idx="1" type="body"/>
          </p:nvPr>
        </p:nvSpPr>
        <p:spPr>
          <a:xfrm>
            <a:off x="615951" y="797245"/>
            <a:ext cx="10966449" cy="5616922"/>
          </a:xfrm>
          <a:prstGeom prst="rect">
            <a:avLst/>
          </a:prstGeom>
          <a:noFill/>
          <a:ln>
            <a:noFill/>
          </a:ln>
        </p:spPr>
        <p:txBody>
          <a:bodyPr anchorCtr="0" anchor="t" bIns="0" lIns="0" spcFirstLastPara="1" rIns="0" wrap="square" tIns="0">
            <a:spAutoFit/>
          </a:bodyPr>
          <a:lstStyle/>
          <a:p>
            <a:pPr indent="-222250" lvl="0" marL="222250" rtl="0" algn="l">
              <a:spcBef>
                <a:spcPts val="0"/>
              </a:spcBef>
              <a:spcAft>
                <a:spcPts val="0"/>
              </a:spcAft>
              <a:buClr>
                <a:schemeClr val="lt1"/>
              </a:buClr>
              <a:buSzPts val="2000"/>
              <a:buFont typeface="Arial"/>
              <a:buChar char="•"/>
            </a:pPr>
            <a:r>
              <a:rPr lang="en-US" sz="2000"/>
              <a:t>The benefits of smart contracts go hand-in-hand with blockchain.</a:t>
            </a:r>
            <a:endParaRPr/>
          </a:p>
          <a:p>
            <a:pPr indent="-95250" lvl="0" marL="222250" rtl="0" algn="l">
              <a:spcBef>
                <a:spcPts val="600"/>
              </a:spcBef>
              <a:spcAft>
                <a:spcPts val="0"/>
              </a:spcAft>
              <a:buClr>
                <a:schemeClr val="lt1"/>
              </a:buClr>
              <a:buSzPts val="2000"/>
              <a:buFont typeface="Arial"/>
              <a:buNone/>
            </a:pPr>
            <a:r>
              <a:t/>
            </a:r>
            <a:endParaRPr sz="2000"/>
          </a:p>
          <a:p>
            <a:pPr indent="-222250" lvl="0" marL="222250" rtl="0" algn="l">
              <a:spcBef>
                <a:spcPts val="600"/>
              </a:spcBef>
              <a:spcAft>
                <a:spcPts val="0"/>
              </a:spcAft>
              <a:buClr>
                <a:srgbClr val="FF0000"/>
              </a:buClr>
              <a:buSzPts val="2000"/>
              <a:buFont typeface="Arial"/>
              <a:buChar char="•"/>
            </a:pPr>
            <a:r>
              <a:rPr lang="en-US" sz="2000">
                <a:solidFill>
                  <a:srgbClr val="FF0000"/>
                </a:solidFill>
              </a:rPr>
              <a:t>Speed and accuracy: </a:t>
            </a:r>
            <a:r>
              <a:rPr lang="en-US" sz="2000"/>
              <a:t>Smart contracts are digital and automated, so you won’t have to spend time processing paperwork or reconciling and correcting the errors that are often written into documents that have been filled manually. Computer code is also more exact than the legalese that traditional contracts are written in.</a:t>
            </a:r>
            <a:endParaRPr/>
          </a:p>
          <a:p>
            <a:pPr indent="-222250" lvl="0" marL="222250" rtl="0" algn="l">
              <a:spcBef>
                <a:spcPts val="600"/>
              </a:spcBef>
              <a:spcAft>
                <a:spcPts val="0"/>
              </a:spcAft>
              <a:buClr>
                <a:srgbClr val="FF0000"/>
              </a:buClr>
              <a:buSzPts val="2000"/>
              <a:buFont typeface="Arial"/>
              <a:buChar char="•"/>
            </a:pPr>
            <a:r>
              <a:rPr lang="en-US" sz="2000">
                <a:solidFill>
                  <a:srgbClr val="FF0000"/>
                </a:solidFill>
              </a:rPr>
              <a:t>Trust: </a:t>
            </a:r>
            <a:r>
              <a:rPr lang="en-US" sz="2000"/>
              <a:t>Smart contracts automatically execute transactions following predetermined rules, and the encrypted records of those transactions are shared across participants. Thus, nobody has to question whether information has been altered for personal benefit.</a:t>
            </a:r>
            <a:endParaRPr/>
          </a:p>
          <a:p>
            <a:pPr indent="-222250" lvl="0" marL="222250" rtl="0" algn="l">
              <a:spcBef>
                <a:spcPts val="600"/>
              </a:spcBef>
              <a:spcAft>
                <a:spcPts val="0"/>
              </a:spcAft>
              <a:buClr>
                <a:srgbClr val="FF0000"/>
              </a:buClr>
              <a:buSzPts val="2000"/>
              <a:buFont typeface="Arial"/>
              <a:buChar char="•"/>
            </a:pPr>
            <a:r>
              <a:rPr lang="en-US" sz="2000">
                <a:solidFill>
                  <a:srgbClr val="FF0000"/>
                </a:solidFill>
              </a:rPr>
              <a:t>Security: </a:t>
            </a:r>
            <a:r>
              <a:rPr lang="en-US" sz="2000"/>
              <a:t>Blockchain transaction records are encrypted, and that makes them very hard to hack. Because each individual record is connected to previous and subsequent records on a distributed ledger, the whole chain would need to be altered to change a single record.</a:t>
            </a:r>
            <a:endParaRPr/>
          </a:p>
          <a:p>
            <a:pPr indent="-222250" lvl="0" marL="222250" rtl="0" algn="l">
              <a:spcBef>
                <a:spcPts val="600"/>
              </a:spcBef>
              <a:spcAft>
                <a:spcPts val="0"/>
              </a:spcAft>
              <a:buClr>
                <a:srgbClr val="FF0000"/>
              </a:buClr>
              <a:buSzPts val="2000"/>
              <a:buFont typeface="Arial"/>
              <a:buChar char="•"/>
            </a:pPr>
            <a:r>
              <a:rPr lang="en-US" sz="2000">
                <a:solidFill>
                  <a:srgbClr val="FF0000"/>
                </a:solidFill>
              </a:rPr>
              <a:t>Savings: </a:t>
            </a:r>
            <a:r>
              <a:rPr lang="en-US" sz="2000"/>
              <a:t>Smart contracts remove the need for intermediaries because participants can trust the visible data and the technology to properly execute the transaction. There is no need for an extra person to validate and verify the terms of an agreement because it is built into the code.</a:t>
            </a:r>
            <a:endParaRPr/>
          </a:p>
        </p:txBody>
      </p:sp>
      <p:sp>
        <p:nvSpPr>
          <p:cNvPr id="348" name="Google Shape;348;p33"/>
          <p:cNvSpPr/>
          <p:nvPr/>
        </p:nvSpPr>
        <p:spPr>
          <a:xfrm>
            <a:off x="3805646" y="6211669"/>
            <a:ext cx="732390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https://www.ibm.com/blogs/blockchain/2018/07/what-are-smart-contracts-on-blockchain/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4"/>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Miners</a:t>
            </a:r>
            <a:endParaRPr/>
          </a:p>
        </p:txBody>
      </p:sp>
      <p:sp>
        <p:nvSpPr>
          <p:cNvPr id="354" name="Google Shape;354;p34"/>
          <p:cNvSpPr txBox="1"/>
          <p:nvPr>
            <p:ph idx="1" type="body"/>
          </p:nvPr>
        </p:nvSpPr>
        <p:spPr>
          <a:xfrm>
            <a:off x="615952" y="1354593"/>
            <a:ext cx="10966449" cy="5124480"/>
          </a:xfrm>
          <a:prstGeom prst="rect">
            <a:avLst/>
          </a:prstGeom>
          <a:noFill/>
          <a:ln>
            <a:noFill/>
          </a:ln>
        </p:spPr>
        <p:txBody>
          <a:bodyPr anchorCtr="0" anchor="t" bIns="0" lIns="0" spcFirstLastPara="1" rIns="0" wrap="square" tIns="0">
            <a:spAutoFit/>
          </a:bodyPr>
          <a:lstStyle/>
          <a:p>
            <a:pPr indent="-222250" lvl="0" marL="222250" rtl="0" algn="just">
              <a:spcBef>
                <a:spcPts val="0"/>
              </a:spcBef>
              <a:spcAft>
                <a:spcPts val="0"/>
              </a:spcAft>
              <a:buClr>
                <a:schemeClr val="lt1"/>
              </a:buClr>
              <a:buSzPts val="2800"/>
              <a:buFont typeface="Arial"/>
              <a:buChar char="•"/>
            </a:pPr>
            <a:r>
              <a:rPr lang="en-US" sz="2800"/>
              <a:t>New blocks are created and added to the blockchain in a process called </a:t>
            </a:r>
            <a:r>
              <a:rPr lang="en-US" sz="2800">
                <a:solidFill>
                  <a:srgbClr val="FF0000"/>
                </a:solidFill>
              </a:rPr>
              <a:t>mining</a:t>
            </a:r>
            <a:endParaRPr/>
          </a:p>
          <a:p>
            <a:pPr indent="-222250" lvl="0" marL="222250" rtl="0" algn="just">
              <a:spcBef>
                <a:spcPts val="600"/>
              </a:spcBef>
              <a:spcAft>
                <a:spcPts val="0"/>
              </a:spcAft>
              <a:buClr>
                <a:schemeClr val="lt1"/>
              </a:buClr>
              <a:buSzPts val="2800"/>
              <a:buFont typeface="Arial"/>
              <a:buChar char="•"/>
            </a:pPr>
            <a:r>
              <a:rPr lang="en-US" sz="2800"/>
              <a:t>The nodes in the blockchain network are called </a:t>
            </a:r>
            <a:r>
              <a:rPr lang="en-US" sz="2800">
                <a:solidFill>
                  <a:srgbClr val="FF0000"/>
                </a:solidFill>
              </a:rPr>
              <a:t>miners</a:t>
            </a:r>
            <a:endParaRPr/>
          </a:p>
          <a:p>
            <a:pPr indent="-222250" lvl="0" marL="222250" rtl="0" algn="just">
              <a:spcBef>
                <a:spcPts val="600"/>
              </a:spcBef>
              <a:spcAft>
                <a:spcPts val="0"/>
              </a:spcAft>
              <a:buClr>
                <a:schemeClr val="lt1"/>
              </a:buClr>
              <a:buSzPts val="2800"/>
              <a:buFont typeface="Arial"/>
              <a:buChar char="•"/>
            </a:pPr>
            <a:r>
              <a:rPr lang="en-US" sz="2800"/>
              <a:t>New transactions are broadcasted to all the nodes on the networks</a:t>
            </a:r>
            <a:endParaRPr/>
          </a:p>
          <a:p>
            <a:pPr indent="-222250" lvl="0" marL="222250" rtl="0" algn="just">
              <a:spcBef>
                <a:spcPts val="600"/>
              </a:spcBef>
              <a:spcAft>
                <a:spcPts val="0"/>
              </a:spcAft>
              <a:buClr>
                <a:schemeClr val="lt1"/>
              </a:buClr>
              <a:buSzPts val="2800"/>
              <a:buFont typeface="Arial"/>
              <a:buChar char="•"/>
            </a:pPr>
            <a:r>
              <a:rPr lang="en-US" sz="2800"/>
              <a:t>Each miner node creats its own block by collecting the new transactions and then finds a </a:t>
            </a:r>
            <a:r>
              <a:rPr lang="en-US" sz="2800">
                <a:solidFill>
                  <a:srgbClr val="FF0000"/>
                </a:solidFill>
              </a:rPr>
              <a:t>proof of work </a:t>
            </a:r>
            <a:r>
              <a:rPr lang="en-US" sz="2800"/>
              <a:t>for its block.</a:t>
            </a:r>
            <a:endParaRPr/>
          </a:p>
          <a:p>
            <a:pPr indent="-222250" lvl="0" marL="222250" rtl="0" algn="just">
              <a:spcBef>
                <a:spcPts val="600"/>
              </a:spcBef>
              <a:spcAft>
                <a:spcPts val="0"/>
              </a:spcAft>
              <a:buClr>
                <a:schemeClr val="lt1"/>
              </a:buClr>
              <a:buSzPts val="2800"/>
              <a:buFont typeface="Arial"/>
              <a:buChar char="•"/>
            </a:pPr>
            <a:r>
              <a:rPr lang="en-US" sz="2800"/>
              <a:t>The miners validate the transactions and reach a consensus on the block that should be added next to the block chain.</a:t>
            </a:r>
            <a:endParaRPr/>
          </a:p>
          <a:p>
            <a:pPr indent="-222250" lvl="0" marL="222250" rtl="0" algn="just">
              <a:spcBef>
                <a:spcPts val="600"/>
              </a:spcBef>
              <a:spcAft>
                <a:spcPts val="0"/>
              </a:spcAft>
              <a:buClr>
                <a:schemeClr val="lt1"/>
              </a:buClr>
              <a:buSzPts val="2800"/>
              <a:buFont typeface="Arial"/>
              <a:buChar char="•"/>
            </a:pPr>
            <a:r>
              <a:rPr lang="en-US" sz="2800"/>
              <a:t>The newly mined block will be broadcasted to the entire network.</a:t>
            </a:r>
            <a:endParaRPr sz="2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5"/>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Proof of Work </a:t>
            </a:r>
            <a:endParaRPr/>
          </a:p>
        </p:txBody>
      </p:sp>
      <p:pic>
        <p:nvPicPr>
          <p:cNvPr id="360" name="Google Shape;360;p35"/>
          <p:cNvPicPr preferRelativeResize="0"/>
          <p:nvPr/>
        </p:nvPicPr>
        <p:blipFill rotWithShape="1">
          <a:blip r:embed="rId3">
            <a:alphaModFix/>
          </a:blip>
          <a:srcRect b="0" l="0" r="0" t="0"/>
          <a:stretch/>
        </p:blipFill>
        <p:spPr>
          <a:xfrm>
            <a:off x="3548071" y="0"/>
            <a:ext cx="8034330" cy="6858000"/>
          </a:xfrm>
          <a:prstGeom prst="rect">
            <a:avLst/>
          </a:prstGeom>
          <a:noFill/>
          <a:ln>
            <a:noFill/>
          </a:ln>
        </p:spPr>
      </p:pic>
      <p:sp>
        <p:nvSpPr>
          <p:cNvPr id="361" name="Google Shape;361;p35"/>
          <p:cNvSpPr txBox="1"/>
          <p:nvPr>
            <p:ph idx="1" type="body"/>
          </p:nvPr>
        </p:nvSpPr>
        <p:spPr>
          <a:xfrm>
            <a:off x="615952" y="1354593"/>
            <a:ext cx="10966449" cy="1508105"/>
          </a:xfrm>
          <a:prstGeom prst="rect">
            <a:avLst/>
          </a:prstGeom>
          <a:noFill/>
          <a:ln>
            <a:noFill/>
          </a:ln>
        </p:spPr>
        <p:txBody>
          <a:bodyPr anchorCtr="0" anchor="t" bIns="0" lIns="0" spcFirstLastPara="1" rIns="0" wrap="square" tIns="0">
            <a:spAutoFit/>
          </a:bodyPr>
          <a:lstStyle/>
          <a:p>
            <a:pPr indent="-69850" lvl="0" marL="222250" rtl="0" algn="l">
              <a:spcBef>
                <a:spcPts val="0"/>
              </a:spcBef>
              <a:spcAft>
                <a:spcPts val="0"/>
              </a:spcAft>
              <a:buClr>
                <a:schemeClr val="lt1"/>
              </a:buClr>
              <a:buSzPts val="2400"/>
              <a:buFont typeface="Arial"/>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6"/>
          <p:cNvSpPr txBox="1"/>
          <p:nvPr>
            <p:ph type="title"/>
          </p:nvPr>
        </p:nvSpPr>
        <p:spPr>
          <a:xfrm>
            <a:off x="368301" y="77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Blockchain Structure</a:t>
            </a:r>
            <a:endParaRPr/>
          </a:p>
        </p:txBody>
      </p:sp>
      <p:pic>
        <p:nvPicPr>
          <p:cNvPr id="367" name="Google Shape;367;p36"/>
          <p:cNvPicPr preferRelativeResize="0"/>
          <p:nvPr>
            <p:ph idx="1" type="body"/>
          </p:nvPr>
        </p:nvPicPr>
        <p:blipFill rotWithShape="1">
          <a:blip r:embed="rId3">
            <a:alphaModFix/>
          </a:blip>
          <a:srcRect b="0" l="0" r="0" t="0"/>
          <a:stretch/>
        </p:blipFill>
        <p:spPr>
          <a:xfrm>
            <a:off x="533400" y="685801"/>
            <a:ext cx="6553200" cy="5734200"/>
          </a:xfrm>
          <a:prstGeom prst="rect">
            <a:avLst/>
          </a:prstGeom>
          <a:noFill/>
          <a:ln>
            <a:noFill/>
          </a:ln>
        </p:spPr>
      </p:pic>
      <p:sp>
        <p:nvSpPr>
          <p:cNvPr id="368" name="Google Shape;368;p36"/>
          <p:cNvSpPr/>
          <p:nvPr/>
        </p:nvSpPr>
        <p:spPr>
          <a:xfrm>
            <a:off x="5590450" y="3702827"/>
            <a:ext cx="6315900" cy="1470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chemeClr val="lt1"/>
                </a:solidFill>
                <a:latin typeface="Arial"/>
                <a:ea typeface="Arial"/>
                <a:cs typeface="Arial"/>
                <a:sym typeface="Arial"/>
              </a:rPr>
              <a:t>A nounce (number only used once)is a number  added to a Hash block that when rehashed , meet the difficulty level restrictions. It is 32 bit field.</a:t>
            </a:r>
            <a:endParaRPr/>
          </a:p>
          <a:p>
            <a:pPr indent="0" lvl="0" marL="0" marR="0" rtl="0" algn="just">
              <a:spcBef>
                <a:spcPts val="0"/>
              </a:spcBef>
              <a:spcAft>
                <a:spcPts val="0"/>
              </a:spcAft>
              <a:buNone/>
            </a:pPr>
            <a:r>
              <a:rPr b="1" lang="en-US" sz="1800">
                <a:solidFill>
                  <a:schemeClr val="lt1"/>
                </a:solidFill>
                <a:latin typeface="Arial"/>
                <a:ea typeface="Arial"/>
                <a:cs typeface="Arial"/>
                <a:sym typeface="Arial"/>
              </a:rPr>
              <a:t>This value will be adjusted by the miners.</a:t>
            </a:r>
            <a:endParaRPr b="1" sz="1800">
              <a:solidFill>
                <a:schemeClr val="lt1"/>
              </a:solidFill>
              <a:latin typeface="Arial"/>
              <a:ea typeface="Arial"/>
              <a:cs typeface="Arial"/>
              <a:sym typeface="Arial"/>
            </a:endParaRPr>
          </a:p>
        </p:txBody>
      </p:sp>
      <p:sp>
        <p:nvSpPr>
          <p:cNvPr id="369" name="Google Shape;369;p36"/>
          <p:cNvSpPr/>
          <p:nvPr/>
        </p:nvSpPr>
        <p:spPr>
          <a:xfrm>
            <a:off x="5108577" y="-117971"/>
            <a:ext cx="6096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https://www.freecodecamp.org/news/how-does-blockchain-really-work-i-built-an-app-to-show-you-6b70cd4caf7d/</a:t>
            </a:r>
            <a:endParaRPr/>
          </a:p>
        </p:txBody>
      </p:sp>
      <p:pic>
        <p:nvPicPr>
          <p:cNvPr id="370" name="Google Shape;370;p36"/>
          <p:cNvPicPr preferRelativeResize="0"/>
          <p:nvPr/>
        </p:nvPicPr>
        <p:blipFill rotWithShape="1">
          <a:blip r:embed="rId4">
            <a:alphaModFix/>
          </a:blip>
          <a:srcRect b="0" l="0" r="0" t="0"/>
          <a:stretch/>
        </p:blipFill>
        <p:spPr>
          <a:xfrm>
            <a:off x="7460456" y="662563"/>
            <a:ext cx="4521994" cy="25092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7"/>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76" name="Google Shape;376;p37"/>
          <p:cNvSpPr txBox="1"/>
          <p:nvPr>
            <p:ph idx="1" type="body"/>
          </p:nvPr>
        </p:nvSpPr>
        <p:spPr>
          <a:xfrm>
            <a:off x="615952" y="1354593"/>
            <a:ext cx="10966449" cy="1508105"/>
          </a:xfrm>
          <a:prstGeom prst="rect">
            <a:avLst/>
          </a:prstGeom>
          <a:noFill/>
          <a:ln>
            <a:noFill/>
          </a:ln>
        </p:spPr>
        <p:txBody>
          <a:bodyPr anchorCtr="0" anchor="t" bIns="0" lIns="0" spcFirstLastPara="1" rIns="0" wrap="square" tIns="0">
            <a:spAutoFit/>
          </a:bodyPr>
          <a:lstStyle/>
          <a:p>
            <a:pPr indent="-69850" lvl="0" marL="222250" rtl="0" algn="l">
              <a:spcBef>
                <a:spcPts val="0"/>
              </a:spcBef>
              <a:spcAft>
                <a:spcPts val="0"/>
              </a:spcAft>
              <a:buClr>
                <a:schemeClr val="lt1"/>
              </a:buClr>
              <a:buSzPts val="2400"/>
              <a:buFont typeface="Arial"/>
              <a:buNone/>
            </a:pPr>
            <a:r>
              <a:t/>
            </a:r>
            <a:endParaRPr/>
          </a:p>
        </p:txBody>
      </p:sp>
      <p:pic>
        <p:nvPicPr>
          <p:cNvPr descr="Image result for blockchain characteristics ppt" id="377" name="Google Shape;377;p37"/>
          <p:cNvPicPr preferRelativeResize="0"/>
          <p:nvPr/>
        </p:nvPicPr>
        <p:blipFill rotWithShape="1">
          <a:blip r:embed="rId3">
            <a:alphaModFix/>
          </a:blip>
          <a:srcRect b="0" l="0" r="0" t="0"/>
          <a:stretch/>
        </p:blipFill>
        <p:spPr>
          <a:xfrm>
            <a:off x="352425" y="342901"/>
            <a:ext cx="6400800" cy="6143624"/>
          </a:xfrm>
          <a:prstGeom prst="rect">
            <a:avLst/>
          </a:prstGeom>
          <a:noFill/>
          <a:ln>
            <a:noFill/>
          </a:ln>
        </p:spPr>
      </p:pic>
      <p:sp>
        <p:nvSpPr>
          <p:cNvPr id="378" name="Google Shape;378;p37"/>
          <p:cNvSpPr/>
          <p:nvPr/>
        </p:nvSpPr>
        <p:spPr>
          <a:xfrm>
            <a:off x="5010151" y="5699025"/>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https://www.codementor.io/learn/blockchain/development-tools</a:t>
            </a:r>
            <a:endParaRPr/>
          </a:p>
        </p:txBody>
      </p:sp>
      <p:sp>
        <p:nvSpPr>
          <p:cNvPr id="379" name="Google Shape;379;p37"/>
          <p:cNvSpPr/>
          <p:nvPr/>
        </p:nvSpPr>
        <p:spPr>
          <a:xfrm>
            <a:off x="5881688" y="1963786"/>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https://medium.com/coinmonks/understanding-and-creating-blockchains-86662c8e7516</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8"/>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385" name="Google Shape;385;p38"/>
          <p:cNvPicPr preferRelativeResize="0"/>
          <p:nvPr>
            <p:ph idx="1" type="body"/>
          </p:nvPr>
        </p:nvPicPr>
        <p:blipFill rotWithShape="1">
          <a:blip r:embed="rId3">
            <a:alphaModFix/>
          </a:blip>
          <a:srcRect b="0" l="0" r="0" t="0"/>
          <a:stretch/>
        </p:blipFill>
        <p:spPr>
          <a:xfrm>
            <a:off x="354693" y="66902"/>
            <a:ext cx="8696001" cy="5345242"/>
          </a:xfrm>
          <a:prstGeom prst="rect">
            <a:avLst/>
          </a:prstGeom>
          <a:noFill/>
          <a:ln>
            <a:noFill/>
          </a:ln>
        </p:spPr>
      </p:pic>
      <p:pic>
        <p:nvPicPr>
          <p:cNvPr id="386" name="Google Shape;386;p38"/>
          <p:cNvPicPr preferRelativeResize="0"/>
          <p:nvPr/>
        </p:nvPicPr>
        <p:blipFill rotWithShape="1">
          <a:blip r:embed="rId4">
            <a:alphaModFix/>
          </a:blip>
          <a:srcRect b="0" l="0" r="0" t="0"/>
          <a:stretch/>
        </p:blipFill>
        <p:spPr>
          <a:xfrm>
            <a:off x="1219200" y="685800"/>
            <a:ext cx="9753600" cy="548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9"/>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92" name="Google Shape;392;p39"/>
          <p:cNvSpPr txBox="1"/>
          <p:nvPr>
            <p:ph idx="1" type="body"/>
          </p:nvPr>
        </p:nvSpPr>
        <p:spPr>
          <a:xfrm>
            <a:off x="615952" y="1354593"/>
            <a:ext cx="10966449" cy="1508105"/>
          </a:xfrm>
          <a:prstGeom prst="rect">
            <a:avLst/>
          </a:prstGeom>
          <a:noFill/>
          <a:ln>
            <a:noFill/>
          </a:ln>
        </p:spPr>
        <p:txBody>
          <a:bodyPr anchorCtr="0" anchor="t" bIns="0" lIns="0" spcFirstLastPara="1" rIns="0" wrap="square" tIns="0">
            <a:spAutoFit/>
          </a:bodyPr>
          <a:lstStyle/>
          <a:p>
            <a:pPr indent="-69850" lvl="0" marL="222250" rtl="0" algn="l">
              <a:spcBef>
                <a:spcPts val="0"/>
              </a:spcBef>
              <a:spcAft>
                <a:spcPts val="0"/>
              </a:spcAft>
              <a:buClr>
                <a:schemeClr val="lt1"/>
              </a:buClr>
              <a:buSzPts val="2400"/>
              <a:buFont typeface="Arial"/>
              <a:buNone/>
            </a:pPr>
            <a:r>
              <a:t/>
            </a:r>
            <a:endParaRPr/>
          </a:p>
        </p:txBody>
      </p:sp>
      <p:pic>
        <p:nvPicPr>
          <p:cNvPr id="393" name="Google Shape;393;p39"/>
          <p:cNvPicPr preferRelativeResize="0"/>
          <p:nvPr/>
        </p:nvPicPr>
        <p:blipFill rotWithShape="1">
          <a:blip r:embed="rId3">
            <a:alphaModFix/>
          </a:blip>
          <a:srcRect b="0" l="0" r="0" t="0"/>
          <a:stretch/>
        </p:blipFill>
        <p:spPr>
          <a:xfrm>
            <a:off x="718457" y="458788"/>
            <a:ext cx="10608906" cy="57134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4"/>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b="1" lang="en-US"/>
              <a:t>COURSE OBJECTIVES:</a:t>
            </a:r>
            <a:br>
              <a:rPr lang="en-US"/>
            </a:br>
            <a:endParaRPr/>
          </a:p>
        </p:txBody>
      </p:sp>
      <p:sp>
        <p:nvSpPr>
          <p:cNvPr id="142" name="Google Shape;142;p4"/>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2800"/>
              <a:buChar char="▪"/>
            </a:pPr>
            <a:r>
              <a:rPr lang="en-US" sz="2800">
                <a:solidFill>
                  <a:srgbClr val="FF0000"/>
                </a:solidFill>
              </a:rPr>
              <a:t>Understand how blockchain systems (mainly Bitcoin and Ethereum) work</a:t>
            </a:r>
            <a:endParaRPr sz="2800">
              <a:solidFill>
                <a:srgbClr val="FF0000"/>
              </a:solidFill>
            </a:endParaRPr>
          </a:p>
          <a:p>
            <a:pPr indent="-182880" lvl="0" marL="182880" rtl="0" algn="just">
              <a:lnSpc>
                <a:spcPct val="90000"/>
              </a:lnSpc>
              <a:spcBef>
                <a:spcPts val="1400"/>
              </a:spcBef>
              <a:spcAft>
                <a:spcPts val="0"/>
              </a:spcAft>
              <a:buSzPts val="2800"/>
              <a:buChar char="▪"/>
            </a:pPr>
            <a:r>
              <a:rPr lang="en-US" sz="2800">
                <a:solidFill>
                  <a:srgbClr val="FF0000"/>
                </a:solidFill>
              </a:rPr>
              <a:t>Understand emerging abstract concepts of Block chain Technology.</a:t>
            </a:r>
            <a:endParaRPr sz="2800">
              <a:solidFill>
                <a:srgbClr val="FF0000"/>
              </a:solidFill>
            </a:endParaRPr>
          </a:p>
          <a:p>
            <a:pPr indent="-182880" lvl="0" marL="182880" rtl="0" algn="just">
              <a:lnSpc>
                <a:spcPct val="90000"/>
              </a:lnSpc>
              <a:spcBef>
                <a:spcPts val="1400"/>
              </a:spcBef>
              <a:spcAft>
                <a:spcPts val="0"/>
              </a:spcAft>
              <a:buSzPts val="2800"/>
              <a:buChar char="▪"/>
            </a:pPr>
            <a:r>
              <a:rPr lang="en-US" sz="2800">
                <a:solidFill>
                  <a:srgbClr val="FF0000"/>
                </a:solidFill>
              </a:rPr>
              <a:t>Design, build, and deploy smart contracts and distributed applications,</a:t>
            </a:r>
            <a:endParaRPr sz="2800">
              <a:solidFill>
                <a:srgbClr val="FF0000"/>
              </a:solidFill>
            </a:endParaRPr>
          </a:p>
          <a:p>
            <a:pPr indent="-182880" lvl="0" marL="182880" rtl="0" algn="just">
              <a:lnSpc>
                <a:spcPct val="90000"/>
              </a:lnSpc>
              <a:spcBef>
                <a:spcPts val="1400"/>
              </a:spcBef>
              <a:spcAft>
                <a:spcPts val="0"/>
              </a:spcAft>
              <a:buSzPts val="2800"/>
              <a:buChar char="▪"/>
            </a:pPr>
            <a:r>
              <a:rPr lang="en-US" sz="2800">
                <a:solidFill>
                  <a:srgbClr val="FF0000"/>
                </a:solidFill>
              </a:rPr>
              <a:t>Attain awareness of security aspects of bit coin and Block chain technology. </a:t>
            </a:r>
            <a:endParaRPr sz="2800">
              <a:solidFill>
                <a:srgbClr val="FF0000"/>
              </a:solidFill>
            </a:endParaRPr>
          </a:p>
          <a:p>
            <a:pPr indent="-5079" lvl="0" marL="182880" rtl="0" algn="just">
              <a:lnSpc>
                <a:spcPct val="90000"/>
              </a:lnSpc>
              <a:spcBef>
                <a:spcPts val="1400"/>
              </a:spcBef>
              <a:spcAft>
                <a:spcPts val="0"/>
              </a:spcAft>
              <a:buSzPts val="2800"/>
              <a:buNone/>
            </a:pPr>
            <a:r>
              <a:t/>
            </a:r>
            <a:endParaRPr sz="2800">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0"/>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99" name="Google Shape;399;p40"/>
          <p:cNvSpPr txBox="1"/>
          <p:nvPr>
            <p:ph idx="1" type="body"/>
          </p:nvPr>
        </p:nvSpPr>
        <p:spPr>
          <a:xfrm>
            <a:off x="615952" y="1354593"/>
            <a:ext cx="10966449" cy="1508105"/>
          </a:xfrm>
          <a:prstGeom prst="rect">
            <a:avLst/>
          </a:prstGeom>
          <a:noFill/>
          <a:ln>
            <a:noFill/>
          </a:ln>
        </p:spPr>
        <p:txBody>
          <a:bodyPr anchorCtr="0" anchor="t" bIns="0" lIns="0" spcFirstLastPara="1" rIns="0" wrap="square" tIns="0">
            <a:spAutoFit/>
          </a:bodyPr>
          <a:lstStyle/>
          <a:p>
            <a:pPr indent="-69850" lvl="0" marL="222250" rtl="0" algn="l">
              <a:spcBef>
                <a:spcPts val="0"/>
              </a:spcBef>
              <a:spcAft>
                <a:spcPts val="0"/>
              </a:spcAft>
              <a:buClr>
                <a:schemeClr val="lt1"/>
              </a:buClr>
              <a:buSzPts val="2400"/>
              <a:buFont typeface="Arial"/>
              <a:buNone/>
            </a:pPr>
            <a:r>
              <a:t/>
            </a:r>
            <a:endParaRPr/>
          </a:p>
        </p:txBody>
      </p:sp>
      <p:pic>
        <p:nvPicPr>
          <p:cNvPr id="400" name="Google Shape;400;p40"/>
          <p:cNvPicPr preferRelativeResize="0"/>
          <p:nvPr/>
        </p:nvPicPr>
        <p:blipFill rotWithShape="1">
          <a:blip r:embed="rId3">
            <a:alphaModFix/>
          </a:blip>
          <a:srcRect b="0" l="0" r="0" t="0"/>
          <a:stretch/>
        </p:blipFill>
        <p:spPr>
          <a:xfrm>
            <a:off x="1219200" y="685800"/>
            <a:ext cx="9753600" cy="5486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1"/>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06" name="Google Shape;406;p41"/>
          <p:cNvSpPr txBox="1"/>
          <p:nvPr>
            <p:ph idx="1" type="body"/>
          </p:nvPr>
        </p:nvSpPr>
        <p:spPr>
          <a:xfrm>
            <a:off x="615952" y="1354593"/>
            <a:ext cx="10966449" cy="1508105"/>
          </a:xfrm>
          <a:prstGeom prst="rect">
            <a:avLst/>
          </a:prstGeom>
          <a:noFill/>
          <a:ln>
            <a:noFill/>
          </a:ln>
        </p:spPr>
        <p:txBody>
          <a:bodyPr anchorCtr="0" anchor="t" bIns="0" lIns="0" spcFirstLastPara="1" rIns="0" wrap="square" tIns="0">
            <a:spAutoFit/>
          </a:bodyPr>
          <a:lstStyle/>
          <a:p>
            <a:pPr indent="-69850" lvl="0" marL="222250" rtl="0" algn="l">
              <a:spcBef>
                <a:spcPts val="0"/>
              </a:spcBef>
              <a:spcAft>
                <a:spcPts val="0"/>
              </a:spcAft>
              <a:buClr>
                <a:schemeClr val="lt1"/>
              </a:buClr>
              <a:buSzPts val="2400"/>
              <a:buFont typeface="Arial"/>
              <a:buNone/>
            </a:pPr>
            <a:r>
              <a:t/>
            </a:r>
            <a:endParaRPr/>
          </a:p>
        </p:txBody>
      </p:sp>
      <p:pic>
        <p:nvPicPr>
          <p:cNvPr id="407" name="Google Shape;407;p41"/>
          <p:cNvPicPr preferRelativeResize="0"/>
          <p:nvPr/>
        </p:nvPicPr>
        <p:blipFill rotWithShape="1">
          <a:blip r:embed="rId3">
            <a:alphaModFix/>
          </a:blip>
          <a:srcRect b="0" l="0" r="0" t="0"/>
          <a:stretch/>
        </p:blipFill>
        <p:spPr>
          <a:xfrm>
            <a:off x="615951" y="285750"/>
            <a:ext cx="10747374" cy="6867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2"/>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13" name="Google Shape;413;p42"/>
          <p:cNvSpPr txBox="1"/>
          <p:nvPr>
            <p:ph idx="1" type="body"/>
          </p:nvPr>
        </p:nvSpPr>
        <p:spPr>
          <a:xfrm>
            <a:off x="615952" y="1354593"/>
            <a:ext cx="10966449" cy="1508105"/>
          </a:xfrm>
          <a:prstGeom prst="rect">
            <a:avLst/>
          </a:prstGeom>
          <a:noFill/>
          <a:ln>
            <a:noFill/>
          </a:ln>
        </p:spPr>
        <p:txBody>
          <a:bodyPr anchorCtr="0" anchor="t" bIns="0" lIns="0" spcFirstLastPara="1" rIns="0" wrap="square" tIns="0">
            <a:spAutoFit/>
          </a:bodyPr>
          <a:lstStyle/>
          <a:p>
            <a:pPr indent="-69850" lvl="0" marL="222250" rtl="0" algn="l">
              <a:spcBef>
                <a:spcPts val="0"/>
              </a:spcBef>
              <a:spcAft>
                <a:spcPts val="0"/>
              </a:spcAft>
              <a:buClr>
                <a:schemeClr val="lt1"/>
              </a:buClr>
              <a:buSzPts val="2400"/>
              <a:buFont typeface="Arial"/>
              <a:buNone/>
            </a:pPr>
            <a:r>
              <a:t/>
            </a:r>
            <a:endParaRPr/>
          </a:p>
        </p:txBody>
      </p:sp>
      <p:pic>
        <p:nvPicPr>
          <p:cNvPr id="414" name="Google Shape;414;p42"/>
          <p:cNvPicPr preferRelativeResize="0"/>
          <p:nvPr/>
        </p:nvPicPr>
        <p:blipFill rotWithShape="1">
          <a:blip r:embed="rId3">
            <a:alphaModFix/>
          </a:blip>
          <a:srcRect b="0" l="0" r="0" t="0"/>
          <a:stretch/>
        </p:blipFill>
        <p:spPr>
          <a:xfrm>
            <a:off x="920267" y="76200"/>
            <a:ext cx="10862157" cy="67817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3"/>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What is Bitcoin</a:t>
            </a:r>
            <a:endParaRPr/>
          </a:p>
        </p:txBody>
      </p:sp>
      <p:sp>
        <p:nvSpPr>
          <p:cNvPr id="420" name="Google Shape;420;p43"/>
          <p:cNvSpPr txBox="1"/>
          <p:nvPr>
            <p:ph idx="1" type="body"/>
          </p:nvPr>
        </p:nvSpPr>
        <p:spPr>
          <a:xfrm>
            <a:off x="615951" y="990600"/>
            <a:ext cx="10966449" cy="1508105"/>
          </a:xfrm>
          <a:prstGeom prst="rect">
            <a:avLst/>
          </a:prstGeom>
          <a:noFill/>
          <a:ln>
            <a:noFill/>
          </a:ln>
        </p:spPr>
        <p:txBody>
          <a:bodyPr anchorCtr="0" anchor="t" bIns="0" lIns="0" spcFirstLastPara="1" rIns="0" wrap="square" tIns="0">
            <a:noAutofit/>
          </a:bodyPr>
          <a:lstStyle/>
          <a:p>
            <a:pPr indent="-222250" lvl="0" marL="222250" rtl="0" algn="l">
              <a:spcBef>
                <a:spcPts val="0"/>
              </a:spcBef>
              <a:spcAft>
                <a:spcPts val="0"/>
              </a:spcAft>
              <a:buClr>
                <a:schemeClr val="lt1"/>
              </a:buClr>
              <a:buSzPts val="2800"/>
              <a:buFont typeface="Arial"/>
              <a:buChar char="•"/>
            </a:pPr>
            <a:r>
              <a:rPr lang="en-US" sz="2800"/>
              <a:t>A </a:t>
            </a:r>
            <a:r>
              <a:rPr b="1" lang="en-US" sz="2800"/>
              <a:t>protocol</a:t>
            </a:r>
            <a:r>
              <a:rPr lang="en-US" sz="2800"/>
              <a:t> that supports a decentralized, pseudo-anonymous, peer-to-peer digital currency*</a:t>
            </a:r>
            <a:endParaRPr/>
          </a:p>
          <a:p>
            <a:pPr indent="0" lvl="0" marL="114300" rtl="0" algn="l">
              <a:spcBef>
                <a:spcPts val="600"/>
              </a:spcBef>
              <a:spcAft>
                <a:spcPts val="0"/>
              </a:spcAft>
              <a:buClr>
                <a:schemeClr val="lt1"/>
              </a:buClr>
              <a:buSzPts val="2800"/>
              <a:buFont typeface="Arial"/>
              <a:buNone/>
            </a:pPr>
            <a:r>
              <a:t/>
            </a:r>
            <a:endParaRPr sz="2800"/>
          </a:p>
          <a:p>
            <a:pPr indent="-222250" lvl="0" marL="222250" rtl="0" algn="l">
              <a:spcBef>
                <a:spcPts val="600"/>
              </a:spcBef>
              <a:spcAft>
                <a:spcPts val="0"/>
              </a:spcAft>
              <a:buClr>
                <a:schemeClr val="lt1"/>
              </a:buClr>
              <a:buSzPts val="2800"/>
              <a:buFont typeface="Arial"/>
              <a:buChar char="•"/>
            </a:pPr>
            <a:r>
              <a:rPr lang="en-US" sz="2800"/>
              <a:t>A </a:t>
            </a:r>
            <a:r>
              <a:rPr b="1" lang="en-US" sz="2800"/>
              <a:t>public</a:t>
            </a:r>
            <a:r>
              <a:rPr lang="en-US" sz="2800"/>
              <a:t>ly disclosed linked </a:t>
            </a:r>
            <a:r>
              <a:rPr b="1" lang="en-US" sz="2800"/>
              <a:t>ledger</a:t>
            </a:r>
            <a:r>
              <a:rPr lang="en-US" sz="2800"/>
              <a:t> of transactions stored in a blockchain</a:t>
            </a:r>
            <a:endParaRPr sz="2800"/>
          </a:p>
          <a:p>
            <a:pPr indent="0" lvl="0" marL="114300" rtl="0" algn="l">
              <a:spcBef>
                <a:spcPts val="600"/>
              </a:spcBef>
              <a:spcAft>
                <a:spcPts val="0"/>
              </a:spcAft>
              <a:buClr>
                <a:schemeClr val="lt1"/>
              </a:buClr>
              <a:buSzPts val="2800"/>
              <a:buFont typeface="Arial"/>
              <a:buNone/>
            </a:pPr>
            <a:r>
              <a:t/>
            </a:r>
            <a:endParaRPr sz="2800"/>
          </a:p>
          <a:p>
            <a:pPr indent="-222250" lvl="0" marL="222250" rtl="0" algn="l">
              <a:spcBef>
                <a:spcPts val="600"/>
              </a:spcBef>
              <a:spcAft>
                <a:spcPts val="0"/>
              </a:spcAft>
              <a:buClr>
                <a:schemeClr val="lt1"/>
              </a:buClr>
              <a:buSzPts val="2800"/>
              <a:buFont typeface="Arial"/>
              <a:buChar char="•"/>
            </a:pPr>
            <a:r>
              <a:rPr lang="en-US" sz="2800"/>
              <a:t>A </a:t>
            </a:r>
            <a:r>
              <a:rPr b="1" lang="en-US" sz="2800"/>
              <a:t>reward</a:t>
            </a:r>
            <a:r>
              <a:rPr lang="en-US" sz="2800"/>
              <a:t> driven system for achieving </a:t>
            </a:r>
            <a:r>
              <a:rPr b="1" lang="en-US" sz="2800"/>
              <a:t>consensus</a:t>
            </a:r>
            <a:r>
              <a:rPr lang="en-US" sz="2800"/>
              <a:t> (mining) based on “Proofs of Work” for helping to secure the network</a:t>
            </a:r>
            <a:endParaRPr sz="2800"/>
          </a:p>
          <a:p>
            <a:pPr indent="-44450" lvl="0" marL="222250" rtl="0" algn="l">
              <a:spcBef>
                <a:spcPts val="600"/>
              </a:spcBef>
              <a:spcAft>
                <a:spcPts val="0"/>
              </a:spcAft>
              <a:buClr>
                <a:schemeClr val="lt1"/>
              </a:buClr>
              <a:buSzPts val="2800"/>
              <a:buFont typeface="Arial"/>
              <a:buNone/>
            </a:pPr>
            <a:r>
              <a:t/>
            </a:r>
            <a:endParaRPr sz="2800"/>
          </a:p>
          <a:p>
            <a:pPr indent="-222250" lvl="0" marL="222250" rtl="0" algn="l">
              <a:spcBef>
                <a:spcPts val="600"/>
              </a:spcBef>
              <a:spcAft>
                <a:spcPts val="0"/>
              </a:spcAft>
              <a:buClr>
                <a:schemeClr val="lt1"/>
              </a:buClr>
              <a:buSzPts val="2800"/>
              <a:buFont typeface="Arial"/>
              <a:buChar char="•"/>
            </a:pPr>
            <a:r>
              <a:rPr lang="en-US" sz="2800"/>
              <a:t>A “scare token” economy with an eventual cap of about 21M bitcoins</a:t>
            </a:r>
            <a:endParaRPr sz="2800"/>
          </a:p>
          <a:p>
            <a:pPr indent="0" lvl="0" marL="114300" rtl="0" algn="l">
              <a:spcBef>
                <a:spcPts val="600"/>
              </a:spcBef>
              <a:spcAft>
                <a:spcPts val="0"/>
              </a:spcAft>
              <a:buClr>
                <a:schemeClr val="lt1"/>
              </a:buClr>
              <a:buSzPts val="1800"/>
              <a:buFont typeface="Arial"/>
              <a:buNone/>
            </a:pPr>
            <a:r>
              <a:rPr lang="en-US" sz="1800"/>
              <a:t>*</a:t>
            </a:r>
            <a:r>
              <a:rPr i="1" lang="en-US" sz="1800"/>
              <a:t> I would argue it behaves more like a security like a Stock or  Bond than a currency, a crypto-equity</a:t>
            </a:r>
            <a:endParaRPr/>
          </a:p>
        </p:txBody>
      </p:sp>
      <p:sp>
        <p:nvSpPr>
          <p:cNvPr id="421" name="Google Shape;421;p43"/>
          <p:cNvSpPr/>
          <p:nvPr>
            <p:ph idx="12" type="sldNum"/>
          </p:nvPr>
        </p:nvSpPr>
        <p:spPr>
          <a:xfrm>
            <a:off x="10055788" y="5648960"/>
            <a:ext cx="548640" cy="396240"/>
          </a:xfrm>
          <a:prstGeom prst="bracketPair">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a:ea typeface="Arial"/>
                <a:cs typeface="Arial"/>
                <a:sym typeface="Arial"/>
              </a:rPr>
              <a:t>‹#›</a:t>
            </a:fld>
            <a:endParaRPr sz="1800">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4000"/>
              <a:t>Bitcoin Whitepaper – 2008.10.31*</a:t>
            </a:r>
            <a:endParaRPr/>
          </a:p>
        </p:txBody>
      </p:sp>
      <p:pic>
        <p:nvPicPr>
          <p:cNvPr descr="Screen Shot 2015-01-12 at 20.03.36.png" id="427" name="Google Shape;427;p44"/>
          <p:cNvPicPr preferRelativeResize="0"/>
          <p:nvPr>
            <p:ph idx="1" type="body"/>
          </p:nvPr>
        </p:nvPicPr>
        <p:blipFill rotWithShape="1">
          <a:blip r:embed="rId3">
            <a:alphaModFix/>
          </a:blip>
          <a:srcRect b="7897" l="0" r="0" t="7897"/>
          <a:stretch/>
        </p:blipFill>
        <p:spPr>
          <a:xfrm>
            <a:off x="790575" y="648929"/>
            <a:ext cx="8658225" cy="4800600"/>
          </a:xfrm>
          <a:prstGeom prst="rect">
            <a:avLst/>
          </a:prstGeom>
          <a:noFill/>
          <a:ln>
            <a:noFill/>
          </a:ln>
        </p:spPr>
      </p:pic>
      <p:sp>
        <p:nvSpPr>
          <p:cNvPr id="428" name="Google Shape;428;p44"/>
          <p:cNvSpPr/>
          <p:nvPr>
            <p:ph idx="12" type="sldNum"/>
          </p:nvPr>
        </p:nvSpPr>
        <p:spPr>
          <a:xfrm>
            <a:off x="10055788" y="5648960"/>
            <a:ext cx="548640" cy="396240"/>
          </a:xfrm>
          <a:prstGeom prst="bracketPair">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Arial"/>
                <a:ea typeface="Arial"/>
                <a:cs typeface="Arial"/>
                <a:sym typeface="Arial"/>
              </a:rPr>
              <a:t>‹#›</a:t>
            </a:fld>
            <a:endParaRPr sz="1800">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5"/>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34" name="Google Shape;434;p45"/>
          <p:cNvSpPr txBox="1"/>
          <p:nvPr>
            <p:ph idx="1" type="body"/>
          </p:nvPr>
        </p:nvSpPr>
        <p:spPr>
          <a:xfrm>
            <a:off x="615952" y="1354593"/>
            <a:ext cx="10966449" cy="1508105"/>
          </a:xfrm>
          <a:prstGeom prst="rect">
            <a:avLst/>
          </a:prstGeom>
          <a:noFill/>
          <a:ln>
            <a:noFill/>
          </a:ln>
        </p:spPr>
        <p:txBody>
          <a:bodyPr anchorCtr="0" anchor="t" bIns="0" lIns="0" spcFirstLastPara="1" rIns="0" wrap="square" tIns="0">
            <a:spAutoFit/>
          </a:bodyPr>
          <a:lstStyle/>
          <a:p>
            <a:pPr indent="-69850" lvl="0" marL="222250" rtl="0" algn="l">
              <a:spcBef>
                <a:spcPts val="0"/>
              </a:spcBef>
              <a:spcAft>
                <a:spcPts val="0"/>
              </a:spcAft>
              <a:buClr>
                <a:schemeClr val="lt1"/>
              </a:buClr>
              <a:buSzPts val="2400"/>
              <a:buFont typeface="Arial"/>
              <a:buNone/>
            </a:pPr>
            <a:r>
              <a:t/>
            </a:r>
            <a:endParaRPr/>
          </a:p>
        </p:txBody>
      </p:sp>
      <p:pic>
        <p:nvPicPr>
          <p:cNvPr id="435" name="Google Shape;435;p45"/>
          <p:cNvPicPr preferRelativeResize="0"/>
          <p:nvPr/>
        </p:nvPicPr>
        <p:blipFill rotWithShape="1">
          <a:blip r:embed="rId3">
            <a:alphaModFix/>
          </a:blip>
          <a:srcRect b="0" l="0" r="0" t="0"/>
          <a:stretch/>
        </p:blipFill>
        <p:spPr>
          <a:xfrm>
            <a:off x="768749" y="314324"/>
            <a:ext cx="10489801" cy="65436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41" name="Google Shape;441;p46"/>
          <p:cNvSpPr txBox="1"/>
          <p:nvPr>
            <p:ph idx="1" type="body"/>
          </p:nvPr>
        </p:nvSpPr>
        <p:spPr>
          <a:xfrm>
            <a:off x="615952" y="1354593"/>
            <a:ext cx="10966449" cy="1508105"/>
          </a:xfrm>
          <a:prstGeom prst="rect">
            <a:avLst/>
          </a:prstGeom>
          <a:noFill/>
          <a:ln>
            <a:noFill/>
          </a:ln>
        </p:spPr>
        <p:txBody>
          <a:bodyPr anchorCtr="0" anchor="t" bIns="0" lIns="0" spcFirstLastPara="1" rIns="0" wrap="square" tIns="0">
            <a:spAutoFit/>
          </a:bodyPr>
          <a:lstStyle/>
          <a:p>
            <a:pPr indent="-69850" lvl="0" marL="222250" rtl="0" algn="l">
              <a:spcBef>
                <a:spcPts val="0"/>
              </a:spcBef>
              <a:spcAft>
                <a:spcPts val="0"/>
              </a:spcAft>
              <a:buClr>
                <a:schemeClr val="lt1"/>
              </a:buClr>
              <a:buSzPts val="2400"/>
              <a:buFont typeface="Arial"/>
              <a:buNone/>
            </a:pPr>
            <a:r>
              <a:t/>
            </a:r>
            <a:endParaRPr/>
          </a:p>
        </p:txBody>
      </p:sp>
      <p:pic>
        <p:nvPicPr>
          <p:cNvPr id="442" name="Google Shape;442;p46"/>
          <p:cNvPicPr preferRelativeResize="0"/>
          <p:nvPr/>
        </p:nvPicPr>
        <p:blipFill rotWithShape="1">
          <a:blip r:embed="rId3">
            <a:alphaModFix/>
          </a:blip>
          <a:srcRect b="0" l="0" r="0" t="0"/>
          <a:stretch/>
        </p:blipFill>
        <p:spPr>
          <a:xfrm>
            <a:off x="244874" y="0"/>
            <a:ext cx="11337527" cy="6629400"/>
          </a:xfrm>
          <a:prstGeom prst="rect">
            <a:avLst/>
          </a:prstGeom>
          <a:noFill/>
          <a:ln>
            <a:noFill/>
          </a:ln>
        </p:spPr>
      </p:pic>
      <p:sp>
        <p:nvSpPr>
          <p:cNvPr id="443" name="Google Shape;443;p46"/>
          <p:cNvSpPr/>
          <p:nvPr/>
        </p:nvSpPr>
        <p:spPr>
          <a:xfrm>
            <a:off x="4371975" y="6441857"/>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Arial"/>
                <a:ea typeface="Arial"/>
                <a:cs typeface="Arial"/>
                <a:sym typeface="Arial"/>
                <a:hlinkClick r:id="rId4">
                  <a:extLst>
                    <a:ext uri="{A12FA001-AC4F-418D-AE19-62706E023703}">
                      <ahyp:hlinkClr val="tx"/>
                    </a:ext>
                  </a:extLst>
                </a:hlinkClick>
              </a:rPr>
              <a:t>https://www.tutorialspoint.com/blockchain_online_training/blockchain_a_short_history.asp</a:t>
            </a:r>
            <a:endParaRPr sz="1800">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type="title"/>
          </p:nvPr>
        </p:nvSpPr>
        <p:spPr>
          <a:xfrm>
            <a:off x="615951" y="458788"/>
            <a:ext cx="9749367" cy="5318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49" name="Google Shape;449;p47"/>
          <p:cNvSpPr txBox="1"/>
          <p:nvPr>
            <p:ph idx="1" type="body"/>
          </p:nvPr>
        </p:nvSpPr>
        <p:spPr>
          <a:xfrm>
            <a:off x="615952" y="1354593"/>
            <a:ext cx="10966449" cy="1508105"/>
          </a:xfrm>
          <a:prstGeom prst="rect">
            <a:avLst/>
          </a:prstGeom>
          <a:noFill/>
          <a:ln>
            <a:noFill/>
          </a:ln>
        </p:spPr>
        <p:txBody>
          <a:bodyPr anchorCtr="0" anchor="t" bIns="0" lIns="0" spcFirstLastPara="1" rIns="0" wrap="square" tIns="0">
            <a:spAutoFit/>
          </a:bodyPr>
          <a:lstStyle/>
          <a:p>
            <a:pPr indent="-69850" lvl="0" marL="222250" rtl="0" algn="l">
              <a:spcBef>
                <a:spcPts val="0"/>
              </a:spcBef>
              <a:spcAft>
                <a:spcPts val="0"/>
              </a:spcAft>
              <a:buClr>
                <a:schemeClr val="lt1"/>
              </a:buClr>
              <a:buSzPts val="2400"/>
              <a:buFont typeface="Arial"/>
              <a:buNone/>
            </a:pPr>
            <a:r>
              <a:t/>
            </a:r>
            <a:endParaRPr/>
          </a:p>
        </p:txBody>
      </p:sp>
      <p:pic>
        <p:nvPicPr>
          <p:cNvPr id="450" name="Google Shape;450;p47"/>
          <p:cNvPicPr preferRelativeResize="0"/>
          <p:nvPr/>
        </p:nvPicPr>
        <p:blipFill rotWithShape="1">
          <a:blip r:embed="rId3">
            <a:alphaModFix/>
          </a:blip>
          <a:srcRect b="0" l="0" r="0" t="0"/>
          <a:stretch/>
        </p:blipFill>
        <p:spPr>
          <a:xfrm>
            <a:off x="466725" y="0"/>
            <a:ext cx="10839450"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8"/>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lang="en-US"/>
              <a:t>TECHNOLOGIES REQUIRED</a:t>
            </a:r>
            <a:endParaRPr/>
          </a:p>
        </p:txBody>
      </p:sp>
      <p:sp>
        <p:nvSpPr>
          <p:cNvPr id="456" name="Google Shape;456;p48"/>
          <p:cNvSpPr txBox="1"/>
          <p:nvPr>
            <p:ph idx="1" type="body"/>
          </p:nvPr>
        </p:nvSpPr>
        <p:spPr>
          <a:xfrm>
            <a:off x="717144" y="1792936"/>
            <a:ext cx="11036706"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lang="en-US">
                <a:solidFill>
                  <a:srgbClr val="FF0000"/>
                </a:solidFill>
              </a:rPr>
              <a:t>1. Python</a:t>
            </a:r>
            <a:endParaRPr/>
          </a:p>
          <a:p>
            <a:pPr indent="-182880" lvl="0" marL="182880" rtl="0" algn="l">
              <a:lnSpc>
                <a:spcPct val="90000"/>
              </a:lnSpc>
              <a:spcBef>
                <a:spcPts val="1400"/>
              </a:spcBef>
              <a:spcAft>
                <a:spcPts val="0"/>
              </a:spcAft>
              <a:buSzPts val="2200"/>
              <a:buChar char="▪"/>
            </a:pPr>
            <a:r>
              <a:rPr lang="en-US">
                <a:solidFill>
                  <a:srgbClr val="FF0000"/>
                </a:solidFill>
              </a:rPr>
              <a:t>2. Node JS</a:t>
            </a:r>
            <a:endParaRPr/>
          </a:p>
          <a:p>
            <a:pPr indent="-182880" lvl="0" marL="182880" rtl="0" algn="l">
              <a:lnSpc>
                <a:spcPct val="90000"/>
              </a:lnSpc>
              <a:spcBef>
                <a:spcPts val="1400"/>
              </a:spcBef>
              <a:spcAft>
                <a:spcPts val="0"/>
              </a:spcAft>
              <a:buSzPts val="2200"/>
              <a:buChar char="▪"/>
            </a:pPr>
            <a:r>
              <a:rPr lang="en-US">
                <a:solidFill>
                  <a:srgbClr val="FF0000"/>
                </a:solidFill>
              </a:rPr>
              <a:t>3. JAVA</a:t>
            </a:r>
            <a:endParaRPr/>
          </a:p>
          <a:p>
            <a:pPr indent="-182880" lvl="0" marL="182880" rtl="0" algn="l">
              <a:lnSpc>
                <a:spcPct val="90000"/>
              </a:lnSpc>
              <a:spcBef>
                <a:spcPts val="1400"/>
              </a:spcBef>
              <a:spcAft>
                <a:spcPts val="0"/>
              </a:spcAft>
              <a:buSzPts val="2200"/>
              <a:buChar char="▪"/>
            </a:pPr>
            <a:r>
              <a:rPr lang="en-US">
                <a:solidFill>
                  <a:srgbClr val="FF0000"/>
                </a:solidFill>
              </a:rPr>
              <a:t>4. Java script</a:t>
            </a:r>
            <a:endParaRPr/>
          </a:p>
          <a:p>
            <a:pPr indent="-182880" lvl="0" marL="182880" rtl="0" algn="l">
              <a:lnSpc>
                <a:spcPct val="90000"/>
              </a:lnSpc>
              <a:spcBef>
                <a:spcPts val="1400"/>
              </a:spcBef>
              <a:spcAft>
                <a:spcPts val="0"/>
              </a:spcAft>
              <a:buSzPts val="2200"/>
              <a:buChar char="▪"/>
            </a:pPr>
            <a:r>
              <a:rPr lang="en-US">
                <a:solidFill>
                  <a:srgbClr val="FF0000"/>
                </a:solidFill>
              </a:rPr>
              <a:t>5. Solidity</a:t>
            </a:r>
            <a:endParaRPr/>
          </a:p>
          <a:p>
            <a:pPr indent="-182880" lvl="0" marL="182880" rtl="0" algn="l">
              <a:lnSpc>
                <a:spcPct val="90000"/>
              </a:lnSpc>
              <a:spcBef>
                <a:spcPts val="1400"/>
              </a:spcBef>
              <a:spcAft>
                <a:spcPts val="0"/>
              </a:spcAft>
              <a:buSzPts val="2200"/>
              <a:buChar char="▪"/>
            </a:pPr>
            <a:r>
              <a:rPr lang="en-US">
                <a:solidFill>
                  <a:srgbClr val="FF0000"/>
                </a:solidFill>
              </a:rPr>
              <a:t>6. Ethereum </a:t>
            </a:r>
            <a:endParaRPr/>
          </a:p>
          <a:p>
            <a:pPr indent="-43179" lvl="0" marL="182880" rtl="0" algn="l">
              <a:lnSpc>
                <a:spcPct val="90000"/>
              </a:lnSpc>
              <a:spcBef>
                <a:spcPts val="1400"/>
              </a:spcBef>
              <a:spcAft>
                <a:spcPts val="0"/>
              </a:spcAft>
              <a:buSzPts val="2200"/>
              <a:buNone/>
            </a:pPr>
            <a:r>
              <a:t/>
            </a:r>
            <a:endParaRPr>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9"/>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lang="en-US"/>
              <a:t>ADDITIONAL RESOURCES</a:t>
            </a:r>
            <a:endParaRPr/>
          </a:p>
        </p:txBody>
      </p:sp>
      <p:sp>
        <p:nvSpPr>
          <p:cNvPr id="462" name="Google Shape;462;p49"/>
          <p:cNvSpPr txBox="1"/>
          <p:nvPr>
            <p:ph idx="1" type="body"/>
          </p:nvPr>
        </p:nvSpPr>
        <p:spPr>
          <a:xfrm>
            <a:off x="1676401" y="1354593"/>
            <a:ext cx="8877300" cy="5139869"/>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2200"/>
              <a:buChar char="▪"/>
            </a:pPr>
            <a:r>
              <a:rPr lang="en-US" u="sng">
                <a:solidFill>
                  <a:schemeClr val="hlink"/>
                </a:solidFill>
                <a:hlinkClick r:id="rId3"/>
              </a:rPr>
              <a:t>Bitcoin White Paper</a:t>
            </a:r>
            <a:r>
              <a:rPr lang="en-US"/>
              <a:t> – Satoshi Nakamoto</a:t>
            </a:r>
            <a:endParaRPr u="sng">
              <a:solidFill>
                <a:schemeClr val="hlink"/>
              </a:solidFill>
              <a:hlinkClick r:id="rId4"/>
            </a:endParaRPr>
          </a:p>
          <a:p>
            <a:pPr indent="-182880" lvl="0" marL="182880" rtl="0" algn="l">
              <a:lnSpc>
                <a:spcPct val="80000"/>
              </a:lnSpc>
              <a:spcBef>
                <a:spcPts val="1400"/>
              </a:spcBef>
              <a:spcAft>
                <a:spcPts val="0"/>
              </a:spcAft>
              <a:buSzPts val="2200"/>
              <a:buChar char="▪"/>
            </a:pPr>
            <a:r>
              <a:rPr lang="en-US" u="sng">
                <a:solidFill>
                  <a:schemeClr val="hlink"/>
                </a:solidFill>
                <a:hlinkClick r:id="rId5"/>
              </a:rPr>
              <a:t>Blockchain Demo</a:t>
            </a:r>
            <a:r>
              <a:rPr lang="en-US"/>
              <a:t> – Anders Brownworth</a:t>
            </a:r>
            <a:endParaRPr/>
          </a:p>
          <a:p>
            <a:pPr indent="-182880" lvl="1" marL="411480" rtl="0" algn="l">
              <a:lnSpc>
                <a:spcPct val="80000"/>
              </a:lnSpc>
              <a:spcBef>
                <a:spcPts val="400"/>
              </a:spcBef>
              <a:spcAft>
                <a:spcPts val="0"/>
              </a:spcAft>
              <a:buSzPts val="2000"/>
              <a:buChar char="▪"/>
            </a:pPr>
            <a:r>
              <a:rPr lang="en-US" u="sng">
                <a:solidFill>
                  <a:schemeClr val="hlink"/>
                </a:solidFill>
                <a:hlinkClick r:id="rId6"/>
              </a:rPr>
              <a:t>Videos</a:t>
            </a:r>
            <a:endParaRPr/>
          </a:p>
          <a:p>
            <a:pPr indent="-182880" lvl="0" marL="182880" rtl="0" algn="l">
              <a:lnSpc>
                <a:spcPct val="80000"/>
              </a:lnSpc>
              <a:spcBef>
                <a:spcPts val="1600"/>
              </a:spcBef>
              <a:spcAft>
                <a:spcPts val="0"/>
              </a:spcAft>
              <a:buSzPts val="2200"/>
              <a:buChar char="▪"/>
            </a:pPr>
            <a:r>
              <a:rPr lang="en-US" u="sng">
                <a:solidFill>
                  <a:schemeClr val="hlink"/>
                </a:solidFill>
                <a:hlinkClick r:id="rId7"/>
              </a:rPr>
              <a:t>Blockchain for Business - An Introduction to Hyperledger Technologies</a:t>
            </a:r>
            <a:r>
              <a:rPr lang="en-US"/>
              <a:t> - edX.org</a:t>
            </a:r>
            <a:endParaRPr/>
          </a:p>
          <a:p>
            <a:pPr indent="-182880" lvl="0" marL="182880" rtl="0" algn="l">
              <a:lnSpc>
                <a:spcPct val="80000"/>
              </a:lnSpc>
              <a:spcBef>
                <a:spcPts val="1400"/>
              </a:spcBef>
              <a:spcAft>
                <a:spcPts val="0"/>
              </a:spcAft>
              <a:buSzPts val="2200"/>
              <a:buChar char="▪"/>
            </a:pPr>
            <a:r>
              <a:rPr lang="en-US" u="sng">
                <a:solidFill>
                  <a:schemeClr val="hlink"/>
                </a:solidFill>
                <a:hlinkClick r:id="rId8"/>
              </a:rPr>
              <a:t>Ethereum White Paper</a:t>
            </a:r>
            <a:endParaRPr/>
          </a:p>
          <a:p>
            <a:pPr indent="-182880" lvl="0" marL="182880" rtl="0" algn="l">
              <a:lnSpc>
                <a:spcPct val="80000"/>
              </a:lnSpc>
              <a:spcBef>
                <a:spcPts val="1400"/>
              </a:spcBef>
              <a:spcAft>
                <a:spcPts val="0"/>
              </a:spcAft>
              <a:buSzPts val="2200"/>
              <a:buChar char="▪"/>
            </a:pPr>
            <a:r>
              <a:rPr lang="en-US" u="sng">
                <a:solidFill>
                  <a:schemeClr val="hlink"/>
                </a:solidFill>
                <a:hlinkClick r:id="rId9"/>
              </a:rPr>
              <a:t>Guardtime</a:t>
            </a:r>
            <a:r>
              <a:rPr lang="en-US"/>
              <a:t> – Blockchain </a:t>
            </a:r>
            <a:r>
              <a:rPr i="1" lang="en-US"/>
              <a:t>like</a:t>
            </a:r>
            <a:r>
              <a:rPr lang="en-US"/>
              <a:t> official site</a:t>
            </a:r>
            <a:endParaRPr/>
          </a:p>
          <a:p>
            <a:pPr indent="-182880" lvl="0" marL="182880" rtl="0" algn="l">
              <a:lnSpc>
                <a:spcPct val="80000"/>
              </a:lnSpc>
              <a:spcBef>
                <a:spcPts val="1400"/>
              </a:spcBef>
              <a:spcAft>
                <a:spcPts val="0"/>
              </a:spcAft>
              <a:buSzPts val="2200"/>
              <a:buChar char="▪"/>
            </a:pPr>
            <a:r>
              <a:rPr lang="en-US" u="sng">
                <a:solidFill>
                  <a:schemeClr val="hlink"/>
                </a:solidFill>
                <a:hlinkClick r:id="rId10"/>
              </a:rPr>
              <a:t>Hyperledger official site</a:t>
            </a:r>
            <a:r>
              <a:rPr lang="en-US"/>
              <a:t> - Linux Foundation</a:t>
            </a:r>
            <a:endParaRPr/>
          </a:p>
          <a:p>
            <a:pPr indent="-182880" lvl="0" marL="182880" rtl="0" algn="l">
              <a:lnSpc>
                <a:spcPct val="80000"/>
              </a:lnSpc>
              <a:spcBef>
                <a:spcPts val="1400"/>
              </a:spcBef>
              <a:spcAft>
                <a:spcPts val="0"/>
              </a:spcAft>
              <a:buSzPts val="2200"/>
              <a:buChar char="▪"/>
            </a:pPr>
            <a:r>
              <a:rPr lang="en-US" u="sng">
                <a:solidFill>
                  <a:schemeClr val="hlink"/>
                </a:solidFill>
                <a:hlinkClick r:id="rId11"/>
              </a:rPr>
              <a:t>IBM Blockchain for Business</a:t>
            </a:r>
            <a:r>
              <a:rPr lang="en-US"/>
              <a:t> – IBM Dev Center</a:t>
            </a:r>
            <a:endParaRPr/>
          </a:p>
          <a:p>
            <a:pPr indent="-182880" lvl="0" marL="182880" rtl="0" algn="l">
              <a:lnSpc>
                <a:spcPct val="80000"/>
              </a:lnSpc>
              <a:spcBef>
                <a:spcPts val="1400"/>
              </a:spcBef>
              <a:spcAft>
                <a:spcPts val="0"/>
              </a:spcAft>
              <a:buSzPts val="2200"/>
              <a:buChar char="▪"/>
            </a:pPr>
            <a:r>
              <a:rPr lang="en-US" u="sng">
                <a:solidFill>
                  <a:schemeClr val="hlink"/>
                </a:solidFill>
                <a:hlinkClick r:id="rId12"/>
              </a:rPr>
              <a:t>IBM Blockchain Essentials Course</a:t>
            </a:r>
            <a:r>
              <a:rPr lang="en-US"/>
              <a:t> – IBM Dev Center</a:t>
            </a:r>
            <a:endParaRPr/>
          </a:p>
          <a:p>
            <a:pPr indent="-182880" lvl="0" marL="182880" rtl="0" algn="l">
              <a:lnSpc>
                <a:spcPct val="80000"/>
              </a:lnSpc>
              <a:spcBef>
                <a:spcPts val="1400"/>
              </a:spcBef>
              <a:spcAft>
                <a:spcPts val="0"/>
              </a:spcAft>
              <a:buSzPts val="2200"/>
              <a:buChar char="▪"/>
            </a:pPr>
            <a:r>
              <a:rPr lang="en-US" u="sng">
                <a:solidFill>
                  <a:schemeClr val="hlink"/>
                </a:solidFill>
                <a:hlinkClick r:id="rId13"/>
              </a:rPr>
              <a:t>IBM Blockchain Foundation Developer</a:t>
            </a:r>
            <a:r>
              <a:rPr lang="en-US"/>
              <a:t> – IBM Dev Center</a:t>
            </a:r>
            <a:endParaRPr/>
          </a:p>
          <a:p>
            <a:pPr indent="-182880" lvl="4" marL="1097280" rtl="0" algn="l">
              <a:lnSpc>
                <a:spcPct val="80000"/>
              </a:lnSpc>
              <a:spcBef>
                <a:spcPts val="400"/>
              </a:spcBef>
              <a:spcAft>
                <a:spcPts val="0"/>
              </a:spcAft>
              <a:buSzPts val="1600"/>
              <a:buChar char="▪"/>
            </a:pPr>
            <a:r>
              <a:rPr lang="en-US"/>
              <a:t>	Many more and pages are always changing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5"/>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b="1" lang="en-US"/>
              <a:t>COURSE CONTENTS:</a:t>
            </a:r>
            <a:endParaRPr/>
          </a:p>
        </p:txBody>
      </p:sp>
      <p:sp>
        <p:nvSpPr>
          <p:cNvPr id="148" name="Google Shape;148;p5"/>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lang="en-US" u="sng">
                <a:solidFill>
                  <a:srgbClr val="FF0000"/>
                </a:solidFill>
                <a:hlinkClick r:id="rId3">
                  <a:extLst>
                    <a:ext uri="{A12FA001-AC4F-418D-AE19-62706E023703}">
                      <ahyp:hlinkClr val="tx"/>
                    </a:ext>
                  </a:extLst>
                </a:hlinkClick>
              </a:rPr>
              <a:t>INTRODUCTION TO BLOCKCHAIN </a:t>
            </a:r>
            <a:endParaRPr>
              <a:solidFill>
                <a:srgbClr val="FF0000"/>
              </a:solidFill>
            </a:endParaRPr>
          </a:p>
          <a:p>
            <a:pPr indent="-182880" lvl="0" marL="182880" rtl="0" algn="l">
              <a:lnSpc>
                <a:spcPct val="90000"/>
              </a:lnSpc>
              <a:spcBef>
                <a:spcPts val="1400"/>
              </a:spcBef>
              <a:spcAft>
                <a:spcPts val="0"/>
              </a:spcAft>
              <a:buSzPts val="2200"/>
              <a:buChar char="▪"/>
            </a:pPr>
            <a:r>
              <a:rPr lang="en-US">
                <a:solidFill>
                  <a:srgbClr val="FF0000"/>
                </a:solidFill>
              </a:rPr>
              <a:t>Classical Blockchain data structure; Foundational technologies: Hashing, Cryptography, Mining, Key Exchange, Smart contracts, Bitcoin Transactions, public vs permissioned.</a:t>
            </a:r>
            <a:endParaRPr>
              <a:solidFill>
                <a:srgbClr val="FF0000"/>
              </a:solidFill>
            </a:endParaRPr>
          </a:p>
          <a:p>
            <a:pPr indent="-182880" lvl="0" marL="182880" rtl="0" algn="l">
              <a:lnSpc>
                <a:spcPct val="90000"/>
              </a:lnSpc>
              <a:spcBef>
                <a:spcPts val="1400"/>
              </a:spcBef>
              <a:spcAft>
                <a:spcPts val="0"/>
              </a:spcAft>
              <a:buSzPts val="2200"/>
              <a:buChar char="▪"/>
            </a:pPr>
            <a:r>
              <a:rPr lang="en-US">
                <a:solidFill>
                  <a:srgbClr val="FF0000"/>
                </a:solidFill>
              </a:rPr>
              <a:t>Blockchain data structures: Merkle Tree, Patricia Tree</a:t>
            </a:r>
            <a:endParaRPr>
              <a:solidFill>
                <a:srgbClr val="FF0000"/>
              </a:solidFill>
            </a:endParaRPr>
          </a:p>
          <a:p>
            <a:pPr indent="-182880" lvl="0" marL="182880" rtl="0" algn="l">
              <a:lnSpc>
                <a:spcPct val="90000"/>
              </a:lnSpc>
              <a:spcBef>
                <a:spcPts val="1400"/>
              </a:spcBef>
              <a:spcAft>
                <a:spcPts val="0"/>
              </a:spcAft>
              <a:buSzPts val="2200"/>
              <a:buChar char="▪"/>
            </a:pPr>
            <a:r>
              <a:rPr lang="en-US">
                <a:solidFill>
                  <a:srgbClr val="FF0000"/>
                </a:solidFill>
              </a:rPr>
              <a:t>Hashing Applications, Key distribution, Diffie Hellman problems, PKE and RSA algorithms.</a:t>
            </a:r>
            <a:endParaRPr>
              <a:solidFill>
                <a:srgbClr val="FF0000"/>
              </a:solidFill>
            </a:endParaRPr>
          </a:p>
          <a:p>
            <a:pPr indent="-182880" lvl="0" marL="182880" rtl="0" algn="l">
              <a:lnSpc>
                <a:spcPct val="90000"/>
              </a:lnSpc>
              <a:spcBef>
                <a:spcPts val="1400"/>
              </a:spcBef>
              <a:spcAft>
                <a:spcPts val="0"/>
              </a:spcAft>
              <a:buSzPts val="2200"/>
              <a:buChar char="▪"/>
            </a:pPr>
            <a:r>
              <a:rPr lang="en-US">
                <a:solidFill>
                  <a:srgbClr val="FF0000"/>
                </a:solidFill>
              </a:rPr>
              <a:t> </a:t>
            </a:r>
            <a:endParaRPr>
              <a:solidFill>
                <a:srgbClr val="FF0000"/>
              </a:solidFill>
            </a:endParaRPr>
          </a:p>
          <a:p>
            <a:pPr indent="-43179" lvl="0" marL="182880" rtl="0" algn="l">
              <a:lnSpc>
                <a:spcPct val="90000"/>
              </a:lnSpc>
              <a:spcBef>
                <a:spcPts val="1400"/>
              </a:spcBef>
              <a:spcAft>
                <a:spcPts val="0"/>
              </a:spcAft>
              <a:buSzPts val="2200"/>
              <a:buNone/>
            </a:pPr>
            <a:r>
              <a:t/>
            </a:r>
            <a:endParaRPr>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t/>
            </a:r>
            <a:endParaRPr/>
          </a:p>
        </p:txBody>
      </p:sp>
      <p:sp>
        <p:nvSpPr>
          <p:cNvPr id="154" name="Google Shape;154;p6"/>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b="1" lang="en-US">
                <a:solidFill>
                  <a:schemeClr val="dk1"/>
                </a:solidFill>
              </a:rPr>
              <a:t>SOLIDITY AND DAPPS</a:t>
            </a:r>
            <a:endParaRPr>
              <a:solidFill>
                <a:schemeClr val="dk1"/>
              </a:solidFill>
            </a:endParaRPr>
          </a:p>
          <a:p>
            <a:pPr indent="-182880" lvl="0" marL="182880" rtl="0" algn="l">
              <a:lnSpc>
                <a:spcPct val="90000"/>
              </a:lnSpc>
              <a:spcBef>
                <a:spcPts val="1400"/>
              </a:spcBef>
              <a:spcAft>
                <a:spcPts val="0"/>
              </a:spcAft>
              <a:buSzPts val="2200"/>
              <a:buChar char="▪"/>
            </a:pPr>
            <a:r>
              <a:rPr lang="en-US">
                <a:solidFill>
                  <a:schemeClr val="dk1"/>
                </a:solidFill>
              </a:rPr>
              <a:t>Ethereum Clients, Go- Ethereum Clients(geth),Python  Ethereum Client (pyethapp),Ethereum Languages,Solidity,TestRPC,Mist  Ethereum Wallet,MetaMask,Web3 JavaScript API,</a:t>
            </a:r>
            <a:r>
              <a:rPr b="1" lang="en-US">
                <a:solidFill>
                  <a:schemeClr val="dk1"/>
                </a:solidFill>
              </a:rPr>
              <a:t> </a:t>
            </a:r>
            <a:r>
              <a:rPr lang="en-US">
                <a:solidFill>
                  <a:schemeClr val="dk1"/>
                </a:solidFill>
              </a:rPr>
              <a:t>Ethereum Accounts.									 </a:t>
            </a:r>
            <a:endParaRPr>
              <a:solidFill>
                <a:schemeClr val="dk1"/>
              </a:solidFill>
            </a:endParaRPr>
          </a:p>
          <a:p>
            <a:pPr indent="-182880" lvl="0" marL="182880" rtl="0" algn="l">
              <a:lnSpc>
                <a:spcPct val="90000"/>
              </a:lnSpc>
              <a:spcBef>
                <a:spcPts val="1400"/>
              </a:spcBef>
              <a:spcAft>
                <a:spcPts val="0"/>
              </a:spcAft>
              <a:buSzPts val="2200"/>
              <a:buChar char="▪"/>
            </a:pPr>
            <a:r>
              <a:rPr lang="en-US">
                <a:solidFill>
                  <a:schemeClr val="dk1"/>
                </a:solidFill>
              </a:rPr>
              <a:t>Smart Contract, Structure of a Contract, Setting up and Interacting with the Contract using Geth client, Compiling and Developing Contract,Transactions and Calls, Interacting with the Contract, Gas ,Logs, Events, Setting up and Interacting with a Contract using Mist Wallet, Compiling and Developing Contract, Interacting with the Contract, Smart Contract Examples.</a:t>
            </a:r>
            <a:endParaRPr>
              <a:solidFill>
                <a:schemeClr val="dk1"/>
              </a:solidFill>
            </a:endParaRPr>
          </a:p>
          <a:p>
            <a:pPr indent="-43179" lvl="0" marL="182880" rtl="0" algn="l">
              <a:lnSpc>
                <a:spcPct val="90000"/>
              </a:lnSpc>
              <a:spcBef>
                <a:spcPts val="1400"/>
              </a:spcBef>
              <a:spcAft>
                <a:spcPts val="0"/>
              </a:spcAft>
              <a:buSzPts val="2200"/>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7"/>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t/>
            </a:r>
            <a:endParaRPr/>
          </a:p>
        </p:txBody>
      </p:sp>
      <p:sp>
        <p:nvSpPr>
          <p:cNvPr id="160" name="Google Shape;160;p7"/>
          <p:cNvSpPr txBox="1"/>
          <p:nvPr>
            <p:ph idx="1" type="body"/>
          </p:nvPr>
        </p:nvSpPr>
        <p:spPr>
          <a:xfrm>
            <a:off x="1202919" y="2011680"/>
            <a:ext cx="9784080"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b="1" lang="en-US">
                <a:solidFill>
                  <a:schemeClr val="dk1"/>
                </a:solidFill>
              </a:rPr>
              <a:t>CONSENSUS ALGORITHMS AND CLASSICAL RESULTS</a:t>
            </a:r>
            <a:endParaRPr>
              <a:solidFill>
                <a:schemeClr val="dk1"/>
              </a:solidFill>
            </a:endParaRPr>
          </a:p>
          <a:p>
            <a:pPr indent="-182880" lvl="0" marL="182880" rtl="0" algn="l">
              <a:lnSpc>
                <a:spcPct val="90000"/>
              </a:lnSpc>
              <a:spcBef>
                <a:spcPts val="1400"/>
              </a:spcBef>
              <a:spcAft>
                <a:spcPts val="0"/>
              </a:spcAft>
              <a:buSzPts val="2200"/>
              <a:buChar char="▪"/>
            </a:pPr>
            <a:r>
              <a:rPr lang="en-US">
                <a:solidFill>
                  <a:schemeClr val="dk1"/>
                </a:solidFill>
              </a:rPr>
              <a:t>Blockchain Scalability, Double-Spending Problem, Why consensus is harder in Blockchain?Classical Results, Byzantine Fault Tolerance(PBFT in detail), Proof-of-Work Vs Proof-of-Stake, Consistency, Availability &amp; Partition Tolerance (CAP), Turing Completeness, Greedy Heaviest-Observed Sub-Tree (GHOST), Sybil Attack, Mining Pools and Centralization, Zero knowledge Proof(ZeroCoin).</a:t>
            </a:r>
            <a:endParaRPr>
              <a:solidFill>
                <a:schemeClr val="dk1"/>
              </a:solidFill>
            </a:endParaRPr>
          </a:p>
          <a:p>
            <a:pPr indent="-43179" lvl="0" marL="182880" rtl="0" algn="l">
              <a:lnSpc>
                <a:spcPct val="90000"/>
              </a:lnSpc>
              <a:spcBef>
                <a:spcPts val="1400"/>
              </a:spcBef>
              <a:spcAft>
                <a:spcPts val="0"/>
              </a:spcAft>
              <a:buSzPts val="2200"/>
              <a:buNone/>
            </a:pPr>
            <a:r>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8"/>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t/>
            </a:r>
            <a:endParaRPr/>
          </a:p>
        </p:txBody>
      </p:sp>
      <p:sp>
        <p:nvSpPr>
          <p:cNvPr id="166" name="Google Shape;166;p8"/>
          <p:cNvSpPr txBox="1"/>
          <p:nvPr>
            <p:ph idx="1" type="body"/>
          </p:nvPr>
        </p:nvSpPr>
        <p:spPr>
          <a:xfrm>
            <a:off x="754345" y="855740"/>
            <a:ext cx="9784080" cy="42062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b="1" lang="en-US"/>
              <a:t> </a:t>
            </a:r>
            <a:endParaRPr/>
          </a:p>
          <a:p>
            <a:pPr indent="-182880" lvl="0" marL="182880" rtl="0" algn="l">
              <a:lnSpc>
                <a:spcPct val="90000"/>
              </a:lnSpc>
              <a:spcBef>
                <a:spcPts val="1400"/>
              </a:spcBef>
              <a:spcAft>
                <a:spcPts val="0"/>
              </a:spcAft>
              <a:buSzPts val="2200"/>
              <a:buChar char="▪"/>
            </a:pPr>
            <a:r>
              <a:rPr b="1" lang="en-US"/>
              <a:t>NEXT GENERATION OF BLOCKCHAINS</a:t>
            </a:r>
            <a:endParaRPr/>
          </a:p>
          <a:p>
            <a:pPr indent="-182880" lvl="0" marL="182880" rtl="0" algn="l">
              <a:lnSpc>
                <a:spcPct val="90000"/>
              </a:lnSpc>
              <a:spcBef>
                <a:spcPts val="1400"/>
              </a:spcBef>
              <a:spcAft>
                <a:spcPts val="0"/>
              </a:spcAft>
              <a:buSzPts val="2200"/>
              <a:buChar char="▪"/>
            </a:pPr>
            <a:r>
              <a:rPr lang="en-US">
                <a:solidFill>
                  <a:schemeClr val="dk1"/>
                </a:solidFill>
              </a:rPr>
              <a:t>HyperLedger: Fabric/Sawtooth -  Introduction to generic blockchains and smart contracts.</a:t>
            </a:r>
            <a:endParaRPr>
              <a:solidFill>
                <a:schemeClr val="dk1"/>
              </a:solidFill>
            </a:endParaRPr>
          </a:p>
          <a:p>
            <a:pPr indent="-182880" lvl="0" marL="182880" rtl="0" algn="l">
              <a:lnSpc>
                <a:spcPct val="90000"/>
              </a:lnSpc>
              <a:spcBef>
                <a:spcPts val="1400"/>
              </a:spcBef>
              <a:spcAft>
                <a:spcPts val="0"/>
              </a:spcAft>
              <a:buSzPts val="2200"/>
              <a:buChar char="▪"/>
            </a:pPr>
            <a:r>
              <a:rPr lang="en-US">
                <a:solidFill>
                  <a:schemeClr val="dk1"/>
                </a:solidFill>
              </a:rPr>
              <a:t>Building applications with HyperLedger Fabric/Sawtooth. Comparison between HyperLedger and Ethereum.</a:t>
            </a:r>
            <a:endParaRPr>
              <a:solidFill>
                <a:schemeClr val="dk1"/>
              </a:solidFill>
            </a:endParaRPr>
          </a:p>
          <a:p>
            <a:pPr indent="-182880" lvl="0" marL="182880" rtl="0" algn="l">
              <a:lnSpc>
                <a:spcPct val="90000"/>
              </a:lnSpc>
              <a:spcBef>
                <a:spcPts val="1400"/>
              </a:spcBef>
              <a:spcAft>
                <a:spcPts val="0"/>
              </a:spcAft>
              <a:buSzPts val="2200"/>
              <a:buChar char="▪"/>
            </a:pPr>
            <a:r>
              <a:rPr lang="en-US">
                <a:solidFill>
                  <a:schemeClr val="dk1"/>
                </a:solidFill>
              </a:rPr>
              <a:t>IoTA: Introduction to The Tangle. Concepts of Merkle trees to be applied. Path traversal and development using Javascript Libraries.</a:t>
            </a:r>
            <a:endParaRPr>
              <a:solidFill>
                <a:schemeClr val="dk1"/>
              </a:solidFill>
            </a:endParaRPr>
          </a:p>
          <a:p>
            <a:pPr indent="-182880" lvl="0" marL="182880" rtl="0" algn="l">
              <a:lnSpc>
                <a:spcPct val="90000"/>
              </a:lnSpc>
              <a:spcBef>
                <a:spcPts val="1400"/>
              </a:spcBef>
              <a:spcAft>
                <a:spcPts val="0"/>
              </a:spcAft>
              <a:buSzPts val="2200"/>
              <a:buChar char="▪"/>
            </a:pPr>
            <a:r>
              <a:rPr lang="en-US">
                <a:solidFill>
                  <a:schemeClr val="dk1"/>
                </a:solidFill>
              </a:rPr>
              <a:t> </a:t>
            </a:r>
            <a:r>
              <a:rPr b="1" lang="en-US">
                <a:solidFill>
                  <a:schemeClr val="dk1"/>
                </a:solidFill>
              </a:rPr>
              <a:t> </a:t>
            </a:r>
            <a:endParaRPr>
              <a:solidFill>
                <a:schemeClr val="dk1"/>
              </a:solidFill>
            </a:endParaRPr>
          </a:p>
          <a:p>
            <a:pPr indent="-43179" lvl="0" marL="182880" rtl="0" algn="l">
              <a:lnSpc>
                <a:spcPct val="90000"/>
              </a:lnSpc>
              <a:spcBef>
                <a:spcPts val="1400"/>
              </a:spcBef>
              <a:spcAft>
                <a:spcPts val="0"/>
              </a:spcAft>
              <a:buSzPts val="2200"/>
              <a:buNone/>
            </a:pPr>
            <a:r>
              <a:t/>
            </a:r>
            <a:endParaRPr>
              <a:solidFill>
                <a:schemeClr val="dk1"/>
              </a:solidFill>
            </a:endParaRPr>
          </a:p>
        </p:txBody>
      </p:sp>
      <p:sp>
        <p:nvSpPr>
          <p:cNvPr id="167" name="Google Shape;167;p8"/>
          <p:cNvSpPr/>
          <p:nvPr/>
        </p:nvSpPr>
        <p:spPr>
          <a:xfrm>
            <a:off x="908649" y="4409580"/>
            <a:ext cx="933953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Corbel"/>
                <a:ea typeface="Corbel"/>
                <a:cs typeface="Corbel"/>
                <a:sym typeface="Corbel"/>
              </a:rPr>
              <a:t>BITCOIN AND BLOCKCHAIN SECURITY</a:t>
            </a:r>
            <a:endParaRPr/>
          </a:p>
          <a:p>
            <a:pPr indent="0" lvl="0" marL="0" marR="0" rtl="0" algn="l">
              <a:spcBef>
                <a:spcPts val="0"/>
              </a:spcBef>
              <a:spcAft>
                <a:spcPts val="0"/>
              </a:spcAft>
              <a:buNone/>
            </a:pPr>
            <a:r>
              <a:rPr lang="en-US" sz="1800">
                <a:solidFill>
                  <a:schemeClr val="lt1"/>
                </a:solidFill>
                <a:latin typeface="Corbel"/>
                <a:ea typeface="Corbel"/>
                <a:cs typeface="Corbel"/>
                <a:sym typeface="Corbel"/>
              </a:rPr>
              <a:t>Securing Bitcoin and blockchain, Security practices for your wallet, Types of wallets, Hardware wallets, Workings of a hardware wallet, Types of physical Bitcoins, The survival of cryptocurrencies.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txBox="1"/>
          <p:nvPr>
            <p:ph type="title"/>
          </p:nvPr>
        </p:nvSpPr>
        <p:spPr>
          <a:xfrm>
            <a:off x="1202919" y="284176"/>
            <a:ext cx="9784080" cy="150876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2"/>
              </a:buClr>
              <a:buSzPts val="4000"/>
              <a:buFont typeface="Corbel"/>
              <a:buNone/>
            </a:pPr>
            <a:r>
              <a:rPr b="1" lang="en-US"/>
              <a:t>COURSE PROJECT</a:t>
            </a:r>
            <a:br>
              <a:rPr lang="en-US"/>
            </a:br>
            <a:endParaRPr/>
          </a:p>
        </p:txBody>
      </p:sp>
      <p:sp>
        <p:nvSpPr>
          <p:cNvPr id="173" name="Google Shape;173;p9"/>
          <p:cNvSpPr txBox="1"/>
          <p:nvPr>
            <p:ph idx="1" type="body"/>
          </p:nvPr>
        </p:nvSpPr>
        <p:spPr>
          <a:xfrm>
            <a:off x="1202919" y="1304925"/>
            <a:ext cx="9784080" cy="4912995"/>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2035"/>
              <a:buChar char="▪"/>
            </a:pPr>
            <a:r>
              <a:rPr lang="en-US" sz="2035">
                <a:solidFill>
                  <a:schemeClr val="dk1"/>
                </a:solidFill>
              </a:rPr>
              <a:t>Students will have to design and build a first block chain, create wallets and send signed transactions using block chain using any language of their choice.   GROUPS: Students need to form a group of 4 students. All members will collectively submit a single copy of all works.</a:t>
            </a:r>
            <a:endParaRPr sz="2035">
              <a:solidFill>
                <a:schemeClr val="dk1"/>
              </a:solidFill>
            </a:endParaRPr>
          </a:p>
          <a:p>
            <a:pPr indent="-53657" lvl="0" marL="182880" rtl="0" algn="l">
              <a:lnSpc>
                <a:spcPct val="80000"/>
              </a:lnSpc>
              <a:spcBef>
                <a:spcPts val="1400"/>
              </a:spcBef>
              <a:spcAft>
                <a:spcPts val="0"/>
              </a:spcAft>
              <a:buSzPts val="2035"/>
              <a:buNone/>
            </a:pPr>
            <a:r>
              <a:t/>
            </a:r>
            <a:endParaRPr sz="2035">
              <a:solidFill>
                <a:schemeClr val="dk1"/>
              </a:solidFill>
            </a:endParaRPr>
          </a:p>
          <a:p>
            <a:pPr indent="-182880" lvl="0" marL="182880" rtl="0" algn="l">
              <a:lnSpc>
                <a:spcPct val="80000"/>
              </a:lnSpc>
              <a:spcBef>
                <a:spcPts val="1400"/>
              </a:spcBef>
              <a:spcAft>
                <a:spcPts val="0"/>
              </a:spcAft>
              <a:buSzPts val="2035"/>
              <a:buChar char="▪"/>
            </a:pPr>
            <a:r>
              <a:rPr b="1" lang="en-US" sz="2035">
                <a:solidFill>
                  <a:schemeClr val="dk1"/>
                </a:solidFill>
              </a:rPr>
              <a:t>TEXT BOOKS:</a:t>
            </a:r>
            <a:endParaRPr sz="2035">
              <a:solidFill>
                <a:schemeClr val="dk1"/>
              </a:solidFill>
            </a:endParaRPr>
          </a:p>
          <a:p>
            <a:pPr indent="-182880" lvl="0" marL="182880" rtl="0" algn="l">
              <a:lnSpc>
                <a:spcPct val="80000"/>
              </a:lnSpc>
              <a:spcBef>
                <a:spcPts val="1400"/>
              </a:spcBef>
              <a:spcAft>
                <a:spcPts val="0"/>
              </a:spcAft>
              <a:buSzPts val="2035"/>
              <a:buChar char="▪"/>
            </a:pPr>
            <a:r>
              <a:rPr b="1" lang="en-US" sz="2035">
                <a:solidFill>
                  <a:srgbClr val="FF0000"/>
                </a:solidFill>
              </a:rPr>
              <a:t> </a:t>
            </a:r>
            <a:r>
              <a:rPr lang="en-US" sz="2035">
                <a:solidFill>
                  <a:srgbClr val="FF0000"/>
                </a:solidFill>
              </a:rPr>
              <a:t>Imran Bashir , Mastering Blockchain, second edition, PACKT</a:t>
            </a:r>
            <a:endParaRPr sz="2035">
              <a:solidFill>
                <a:srgbClr val="FF0000"/>
              </a:solidFill>
            </a:endParaRPr>
          </a:p>
          <a:p>
            <a:pPr indent="-182880" lvl="0" marL="182880" rtl="0" algn="l">
              <a:lnSpc>
                <a:spcPct val="80000"/>
              </a:lnSpc>
              <a:spcBef>
                <a:spcPts val="1400"/>
              </a:spcBef>
              <a:spcAft>
                <a:spcPts val="0"/>
              </a:spcAft>
              <a:buSzPts val="2590"/>
              <a:buChar char="▪"/>
            </a:pPr>
            <a:r>
              <a:rPr lang="en-US" sz="2590">
                <a:solidFill>
                  <a:schemeClr val="dk1"/>
                </a:solidFill>
              </a:rPr>
              <a:t>Arshdeep Bahga, Vijay Madisetti, “Blockchain Applications- A Hands-on Approach”, VPT; 1 Edition, 2017</a:t>
            </a:r>
            <a:endParaRPr sz="2590">
              <a:solidFill>
                <a:schemeClr val="dk1"/>
              </a:solidFill>
            </a:endParaRPr>
          </a:p>
          <a:p>
            <a:pPr indent="-182880" lvl="0" marL="182880" rtl="0" algn="l">
              <a:lnSpc>
                <a:spcPct val="80000"/>
              </a:lnSpc>
              <a:spcBef>
                <a:spcPts val="1400"/>
              </a:spcBef>
              <a:spcAft>
                <a:spcPts val="0"/>
              </a:spcAft>
              <a:buSzPts val="2590"/>
              <a:buChar char="▪"/>
            </a:pPr>
            <a:r>
              <a:rPr lang="en-US" sz="2590" u="sng">
                <a:solidFill>
                  <a:schemeClr val="dk1"/>
                </a:solidFill>
                <a:hlinkClick r:id="rId3">
                  <a:extLst>
                    <a:ext uri="{A12FA001-AC4F-418D-AE19-62706E023703}">
                      <ahyp:hlinkClr val="tx"/>
                    </a:ext>
                  </a:extLst>
                </a:hlinkClick>
              </a:rPr>
              <a:t>Kirankalyan Kulkarni</a:t>
            </a:r>
            <a:r>
              <a:rPr lang="en-US" sz="2590">
                <a:solidFill>
                  <a:schemeClr val="dk1"/>
                </a:solidFill>
              </a:rPr>
              <a:t>,”Learn Bitcoin and Blockchain”,</a:t>
            </a:r>
            <a:r>
              <a:rPr lang="en-US" sz="2590" u="sng">
                <a:solidFill>
                  <a:schemeClr val="dk1"/>
                </a:solidFill>
                <a:hlinkClick r:id="rId4">
                  <a:extLst>
                    <a:ext uri="{A12FA001-AC4F-418D-AE19-62706E023703}">
                      <ahyp:hlinkClr val="tx"/>
                    </a:ext>
                  </a:extLst>
                </a:hlinkClick>
              </a:rPr>
              <a:t>Packt Publishing</a:t>
            </a:r>
            <a:r>
              <a:rPr lang="en-US" sz="2590">
                <a:solidFill>
                  <a:schemeClr val="dk1"/>
                </a:solidFill>
              </a:rPr>
              <a:t>, 2018. </a:t>
            </a:r>
            <a:endParaRPr sz="2590">
              <a:solidFill>
                <a:schemeClr val="dk1"/>
              </a:solidFill>
            </a:endParaRPr>
          </a:p>
          <a:p>
            <a:pPr indent="-182880" lvl="0" marL="182880" rtl="0" algn="l">
              <a:lnSpc>
                <a:spcPct val="80000"/>
              </a:lnSpc>
              <a:spcBef>
                <a:spcPts val="1400"/>
              </a:spcBef>
              <a:spcAft>
                <a:spcPts val="0"/>
              </a:spcAft>
              <a:buSzPts val="2590"/>
              <a:buChar char="▪"/>
            </a:pPr>
            <a:r>
              <a:rPr lang="en-US" sz="2590">
                <a:solidFill>
                  <a:schemeClr val="dk1"/>
                </a:solidFill>
              </a:rPr>
              <a:t>Melanie Swan,“Blockchain: Blueprint for a New Economy, 1st Edition , O’Reilly Publications, 2015. </a:t>
            </a:r>
            <a:endParaRPr b="1" sz="2590">
              <a:solidFill>
                <a:schemeClr val="dk1"/>
              </a:solidFill>
            </a:endParaRPr>
          </a:p>
          <a:p>
            <a:pPr indent="-53657" lvl="0" marL="182880" rtl="0" algn="l">
              <a:lnSpc>
                <a:spcPct val="80000"/>
              </a:lnSpc>
              <a:spcBef>
                <a:spcPts val="1400"/>
              </a:spcBef>
              <a:spcAft>
                <a:spcPts val="0"/>
              </a:spcAft>
              <a:buSzPts val="2035"/>
              <a:buNone/>
            </a:pPr>
            <a:r>
              <a:t/>
            </a:r>
            <a:endParaRPr sz="2035">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l Presentation">
  <a:themeElements>
    <a:clrScheme name="Custom 113">
      <a:dk1>
        <a:srgbClr val="000000"/>
      </a:dk1>
      <a:lt1>
        <a:srgbClr val="000000"/>
      </a:lt1>
      <a:dk2>
        <a:srgbClr val="002F6C"/>
      </a:dk2>
      <a:lt2>
        <a:srgbClr val="FFFFFF"/>
      </a:lt2>
      <a:accent1>
        <a:srgbClr val="00A3E0"/>
      </a:accent1>
      <a:accent2>
        <a:srgbClr val="FFCD00"/>
      </a:accent2>
      <a:accent3>
        <a:srgbClr val="E03C31"/>
      </a:accent3>
      <a:accent4>
        <a:srgbClr val="43B02A"/>
      </a:accent4>
      <a:accent5>
        <a:srgbClr val="833177"/>
      </a:accent5>
      <a:accent6>
        <a:srgbClr val="00968F"/>
      </a:accent6>
      <a:hlink>
        <a:srgbClr val="007396"/>
      </a:hlink>
      <a:folHlink>
        <a:srgbClr val="6366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2019-07-24T08:07:47Z</dcterms:created>
  <dc:creator>NACVI_P1</dc:creator>
</cp:coreProperties>
</file>